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12192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9" Type="http://schemas.openxmlformats.org/officeDocument/2006/relationships/image" Target="../media/image28.png"/><Relationship Id="rId28" Type="http://schemas.openxmlformats.org/officeDocument/2006/relationships/image" Target="../media/image27.png"/><Relationship Id="rId27" Type="http://schemas.openxmlformats.org/officeDocument/2006/relationships/image" Target="../media/image26.png"/><Relationship Id="rId26" Type="http://schemas.openxmlformats.org/officeDocument/2006/relationships/image" Target="../media/image25.png"/><Relationship Id="rId25" Type="http://schemas.openxmlformats.org/officeDocument/2006/relationships/image" Target="../media/image24.png"/><Relationship Id="rId24" Type="http://schemas.openxmlformats.org/officeDocument/2006/relationships/image" Target="../media/image23.png"/><Relationship Id="rId23" Type="http://schemas.openxmlformats.org/officeDocument/2006/relationships/image" Target="../media/image22.jpeg"/><Relationship Id="rId22" Type="http://schemas.openxmlformats.org/officeDocument/2006/relationships/image" Target="../media/image21.png"/><Relationship Id="rId21" Type="http://schemas.openxmlformats.org/officeDocument/2006/relationships/image" Target="../media/image20.png"/><Relationship Id="rId20" Type="http://schemas.openxmlformats.org/officeDocument/2006/relationships/image" Target="../media/image19.png"/><Relationship Id="rId2" Type="http://schemas.openxmlformats.org/officeDocument/2006/relationships/image" Target="../media/image1.jpeg"/><Relationship Id="rId19" Type="http://schemas.openxmlformats.org/officeDocument/2006/relationships/image" Target="../media/image18.png"/><Relationship Id="rId18" Type="http://schemas.openxmlformats.org/officeDocument/2006/relationships/image" Target="../media/image17.png"/><Relationship Id="rId17" Type="http://schemas.openxmlformats.org/officeDocument/2006/relationships/image" Target="../media/image16.png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137970" y="1630807"/>
            <a:ext cx="3654805" cy="243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149718" y="2390648"/>
            <a:ext cx="11042281" cy="1459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5172455" y="1944623"/>
            <a:ext cx="5120640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5196840" y="1635251"/>
            <a:ext cx="271272" cy="193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5207000" y="1645411"/>
            <a:ext cx="250444" cy="173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5050535" y="2505455"/>
            <a:ext cx="6426708" cy="11948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5052059" y="2508504"/>
            <a:ext cx="6160008" cy="457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5182361" y="2599308"/>
            <a:ext cx="5862573" cy="19862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5052059" y="2755392"/>
            <a:ext cx="2913888" cy="457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5181727" y="2846832"/>
            <a:ext cx="2634869" cy="2045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7691628" y="2749295"/>
            <a:ext cx="737616" cy="4572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7835900" y="2866135"/>
            <a:ext cx="431165" cy="153670"/>
          </a:xfrm>
          <a:custGeom>
            <a:avLst/>
            <a:gdLst/>
            <a:ahLst/>
            <a:cxnLst/>
            <a:rect l="l" t="t" r="r" b="b"/>
            <a:pathLst>
              <a:path w="431165" h="153669">
                <a:moveTo>
                  <a:pt x="1524" y="123443"/>
                </a:moveTo>
                <a:lnTo>
                  <a:pt x="0" y="123443"/>
                </a:lnTo>
                <a:lnTo>
                  <a:pt x="0" y="144144"/>
                </a:lnTo>
                <a:lnTo>
                  <a:pt x="35432" y="153542"/>
                </a:lnTo>
                <a:lnTo>
                  <a:pt x="51561" y="153542"/>
                </a:lnTo>
                <a:lnTo>
                  <a:pt x="58927" y="152400"/>
                </a:lnTo>
                <a:lnTo>
                  <a:pt x="65658" y="150113"/>
                </a:lnTo>
                <a:lnTo>
                  <a:pt x="72390" y="147954"/>
                </a:lnTo>
                <a:lnTo>
                  <a:pt x="78104" y="144525"/>
                </a:lnTo>
                <a:lnTo>
                  <a:pt x="83057" y="139953"/>
                </a:lnTo>
                <a:lnTo>
                  <a:pt x="86829" y="136398"/>
                </a:lnTo>
                <a:lnTo>
                  <a:pt x="36195" y="136398"/>
                </a:lnTo>
                <a:lnTo>
                  <a:pt x="28828" y="135127"/>
                </a:lnTo>
                <a:lnTo>
                  <a:pt x="13716" y="130301"/>
                </a:lnTo>
                <a:lnTo>
                  <a:pt x="7111" y="127253"/>
                </a:lnTo>
                <a:lnTo>
                  <a:pt x="1524" y="123443"/>
                </a:lnTo>
                <a:close/>
              </a:path>
              <a:path w="431165" h="153669">
                <a:moveTo>
                  <a:pt x="88889" y="17144"/>
                </a:moveTo>
                <a:lnTo>
                  <a:pt x="49275" y="17144"/>
                </a:lnTo>
                <a:lnTo>
                  <a:pt x="52958" y="17399"/>
                </a:lnTo>
                <a:lnTo>
                  <a:pt x="56133" y="18034"/>
                </a:lnTo>
                <a:lnTo>
                  <a:pt x="59435" y="18796"/>
                </a:lnTo>
                <a:lnTo>
                  <a:pt x="62483" y="19938"/>
                </a:lnTo>
                <a:lnTo>
                  <a:pt x="65277" y="21716"/>
                </a:lnTo>
                <a:lnTo>
                  <a:pt x="67945" y="23367"/>
                </a:lnTo>
                <a:lnTo>
                  <a:pt x="70103" y="25526"/>
                </a:lnTo>
                <a:lnTo>
                  <a:pt x="73151" y="30861"/>
                </a:lnTo>
                <a:lnTo>
                  <a:pt x="73914" y="34036"/>
                </a:lnTo>
                <a:lnTo>
                  <a:pt x="73914" y="45592"/>
                </a:lnTo>
                <a:lnTo>
                  <a:pt x="70866" y="51815"/>
                </a:lnTo>
                <a:lnTo>
                  <a:pt x="58927" y="60198"/>
                </a:lnTo>
                <a:lnTo>
                  <a:pt x="50926" y="62229"/>
                </a:lnTo>
                <a:lnTo>
                  <a:pt x="34035" y="62229"/>
                </a:lnTo>
                <a:lnTo>
                  <a:pt x="34035" y="78612"/>
                </a:lnTo>
                <a:lnTo>
                  <a:pt x="47878" y="78612"/>
                </a:lnTo>
                <a:lnTo>
                  <a:pt x="52324" y="78993"/>
                </a:lnTo>
                <a:lnTo>
                  <a:pt x="74295" y="92201"/>
                </a:lnTo>
                <a:lnTo>
                  <a:pt x="76073" y="95630"/>
                </a:lnTo>
                <a:lnTo>
                  <a:pt x="76834" y="99949"/>
                </a:lnTo>
                <a:lnTo>
                  <a:pt x="76834" y="110616"/>
                </a:lnTo>
                <a:lnTo>
                  <a:pt x="76200" y="115062"/>
                </a:lnTo>
                <a:lnTo>
                  <a:pt x="74675" y="118490"/>
                </a:lnTo>
                <a:lnTo>
                  <a:pt x="73151" y="122047"/>
                </a:lnTo>
                <a:lnTo>
                  <a:pt x="47371" y="136398"/>
                </a:lnTo>
                <a:lnTo>
                  <a:pt x="86829" y="136398"/>
                </a:lnTo>
                <a:lnTo>
                  <a:pt x="87502" y="135762"/>
                </a:lnTo>
                <a:lnTo>
                  <a:pt x="90931" y="130937"/>
                </a:lnTo>
                <a:lnTo>
                  <a:pt x="93345" y="125222"/>
                </a:lnTo>
                <a:lnTo>
                  <a:pt x="95884" y="119634"/>
                </a:lnTo>
                <a:lnTo>
                  <a:pt x="97027" y="113537"/>
                </a:lnTo>
                <a:lnTo>
                  <a:pt x="97027" y="99949"/>
                </a:lnTo>
                <a:lnTo>
                  <a:pt x="68072" y="70358"/>
                </a:lnTo>
                <a:lnTo>
                  <a:pt x="64897" y="69850"/>
                </a:lnTo>
                <a:lnTo>
                  <a:pt x="64897" y="68452"/>
                </a:lnTo>
                <a:lnTo>
                  <a:pt x="72771" y="66928"/>
                </a:lnTo>
                <a:lnTo>
                  <a:pt x="79628" y="62991"/>
                </a:lnTo>
                <a:lnTo>
                  <a:pt x="91058" y="50800"/>
                </a:lnTo>
                <a:lnTo>
                  <a:pt x="93979" y="43687"/>
                </a:lnTo>
                <a:lnTo>
                  <a:pt x="93979" y="29463"/>
                </a:lnTo>
                <a:lnTo>
                  <a:pt x="92836" y="24256"/>
                </a:lnTo>
                <a:lnTo>
                  <a:pt x="90297" y="19812"/>
                </a:lnTo>
                <a:lnTo>
                  <a:pt x="88889" y="17144"/>
                </a:lnTo>
                <a:close/>
              </a:path>
              <a:path w="431165" h="153669">
                <a:moveTo>
                  <a:pt x="52958" y="0"/>
                </a:moveTo>
                <a:lnTo>
                  <a:pt x="38353" y="0"/>
                </a:lnTo>
                <a:lnTo>
                  <a:pt x="30860" y="1015"/>
                </a:lnTo>
                <a:lnTo>
                  <a:pt x="15113" y="4825"/>
                </a:lnTo>
                <a:lnTo>
                  <a:pt x="8890" y="6985"/>
                </a:lnTo>
                <a:lnTo>
                  <a:pt x="4191" y="9271"/>
                </a:lnTo>
                <a:lnTo>
                  <a:pt x="4191" y="29972"/>
                </a:lnTo>
                <a:lnTo>
                  <a:pt x="5206" y="29972"/>
                </a:lnTo>
                <a:lnTo>
                  <a:pt x="11429" y="25908"/>
                </a:lnTo>
                <a:lnTo>
                  <a:pt x="18160" y="22733"/>
                </a:lnTo>
                <a:lnTo>
                  <a:pt x="25273" y="20447"/>
                </a:lnTo>
                <a:lnTo>
                  <a:pt x="32257" y="18287"/>
                </a:lnTo>
                <a:lnTo>
                  <a:pt x="38989" y="17144"/>
                </a:lnTo>
                <a:lnTo>
                  <a:pt x="88889" y="17144"/>
                </a:lnTo>
                <a:lnTo>
                  <a:pt x="87883" y="15239"/>
                </a:lnTo>
                <a:lnTo>
                  <a:pt x="84327" y="11429"/>
                </a:lnTo>
                <a:lnTo>
                  <a:pt x="79501" y="8254"/>
                </a:lnTo>
                <a:lnTo>
                  <a:pt x="75183" y="5334"/>
                </a:lnTo>
                <a:lnTo>
                  <a:pt x="70230" y="3301"/>
                </a:lnTo>
                <a:lnTo>
                  <a:pt x="64643" y="1904"/>
                </a:lnTo>
                <a:lnTo>
                  <a:pt x="59181" y="635"/>
                </a:lnTo>
                <a:lnTo>
                  <a:pt x="52958" y="0"/>
                </a:lnTo>
                <a:close/>
              </a:path>
              <a:path w="431165" h="153669">
                <a:moveTo>
                  <a:pt x="229107" y="3048"/>
                </a:moveTo>
                <a:lnTo>
                  <a:pt x="128270" y="3048"/>
                </a:lnTo>
                <a:lnTo>
                  <a:pt x="128270" y="20319"/>
                </a:lnTo>
                <a:lnTo>
                  <a:pt x="212217" y="20319"/>
                </a:lnTo>
                <a:lnTo>
                  <a:pt x="141224" y="150367"/>
                </a:lnTo>
                <a:lnTo>
                  <a:pt x="162432" y="150367"/>
                </a:lnTo>
                <a:lnTo>
                  <a:pt x="229107" y="25146"/>
                </a:lnTo>
                <a:lnTo>
                  <a:pt x="229107" y="3048"/>
                </a:lnTo>
                <a:close/>
              </a:path>
              <a:path w="431165" h="153669">
                <a:moveTo>
                  <a:pt x="291210" y="122174"/>
                </a:moveTo>
                <a:lnTo>
                  <a:pt x="267589" y="122174"/>
                </a:lnTo>
                <a:lnTo>
                  <a:pt x="267589" y="150367"/>
                </a:lnTo>
                <a:lnTo>
                  <a:pt x="291210" y="150367"/>
                </a:lnTo>
                <a:lnTo>
                  <a:pt x="291210" y="122174"/>
                </a:lnTo>
                <a:close/>
              </a:path>
              <a:path w="431165" h="153669">
                <a:moveTo>
                  <a:pt x="335279" y="123443"/>
                </a:moveTo>
                <a:lnTo>
                  <a:pt x="333755" y="123443"/>
                </a:lnTo>
                <a:lnTo>
                  <a:pt x="333755" y="144144"/>
                </a:lnTo>
                <a:lnTo>
                  <a:pt x="369189" y="153542"/>
                </a:lnTo>
                <a:lnTo>
                  <a:pt x="385318" y="153542"/>
                </a:lnTo>
                <a:lnTo>
                  <a:pt x="392683" y="152400"/>
                </a:lnTo>
                <a:lnTo>
                  <a:pt x="399415" y="150113"/>
                </a:lnTo>
                <a:lnTo>
                  <a:pt x="406146" y="147954"/>
                </a:lnTo>
                <a:lnTo>
                  <a:pt x="411860" y="144525"/>
                </a:lnTo>
                <a:lnTo>
                  <a:pt x="416814" y="139953"/>
                </a:lnTo>
                <a:lnTo>
                  <a:pt x="420585" y="136398"/>
                </a:lnTo>
                <a:lnTo>
                  <a:pt x="369950" y="136398"/>
                </a:lnTo>
                <a:lnTo>
                  <a:pt x="362584" y="135127"/>
                </a:lnTo>
                <a:lnTo>
                  <a:pt x="347472" y="130301"/>
                </a:lnTo>
                <a:lnTo>
                  <a:pt x="340868" y="127253"/>
                </a:lnTo>
                <a:lnTo>
                  <a:pt x="335279" y="123443"/>
                </a:lnTo>
                <a:close/>
              </a:path>
              <a:path w="431165" h="153669">
                <a:moveTo>
                  <a:pt x="422645" y="17144"/>
                </a:moveTo>
                <a:lnTo>
                  <a:pt x="383031" y="17144"/>
                </a:lnTo>
                <a:lnTo>
                  <a:pt x="386715" y="17399"/>
                </a:lnTo>
                <a:lnTo>
                  <a:pt x="389890" y="18034"/>
                </a:lnTo>
                <a:lnTo>
                  <a:pt x="393192" y="18796"/>
                </a:lnTo>
                <a:lnTo>
                  <a:pt x="396240" y="19938"/>
                </a:lnTo>
                <a:lnTo>
                  <a:pt x="399033" y="21716"/>
                </a:lnTo>
                <a:lnTo>
                  <a:pt x="401700" y="23367"/>
                </a:lnTo>
                <a:lnTo>
                  <a:pt x="403859" y="25526"/>
                </a:lnTo>
                <a:lnTo>
                  <a:pt x="406907" y="30861"/>
                </a:lnTo>
                <a:lnTo>
                  <a:pt x="407670" y="34036"/>
                </a:lnTo>
                <a:lnTo>
                  <a:pt x="407670" y="45592"/>
                </a:lnTo>
                <a:lnTo>
                  <a:pt x="404622" y="51815"/>
                </a:lnTo>
                <a:lnTo>
                  <a:pt x="392683" y="60198"/>
                </a:lnTo>
                <a:lnTo>
                  <a:pt x="384682" y="62229"/>
                </a:lnTo>
                <a:lnTo>
                  <a:pt x="367792" y="62229"/>
                </a:lnTo>
                <a:lnTo>
                  <a:pt x="367792" y="78612"/>
                </a:lnTo>
                <a:lnTo>
                  <a:pt x="381507" y="78612"/>
                </a:lnTo>
                <a:lnTo>
                  <a:pt x="386079" y="78993"/>
                </a:lnTo>
                <a:lnTo>
                  <a:pt x="408050" y="92201"/>
                </a:lnTo>
                <a:lnTo>
                  <a:pt x="409828" y="95630"/>
                </a:lnTo>
                <a:lnTo>
                  <a:pt x="410591" y="99949"/>
                </a:lnTo>
                <a:lnTo>
                  <a:pt x="410591" y="110616"/>
                </a:lnTo>
                <a:lnTo>
                  <a:pt x="409955" y="115062"/>
                </a:lnTo>
                <a:lnTo>
                  <a:pt x="408431" y="118490"/>
                </a:lnTo>
                <a:lnTo>
                  <a:pt x="406907" y="122047"/>
                </a:lnTo>
                <a:lnTo>
                  <a:pt x="381126" y="136398"/>
                </a:lnTo>
                <a:lnTo>
                  <a:pt x="420585" y="136398"/>
                </a:lnTo>
                <a:lnTo>
                  <a:pt x="421258" y="135762"/>
                </a:lnTo>
                <a:lnTo>
                  <a:pt x="424688" y="130937"/>
                </a:lnTo>
                <a:lnTo>
                  <a:pt x="427100" y="125222"/>
                </a:lnTo>
                <a:lnTo>
                  <a:pt x="429641" y="119634"/>
                </a:lnTo>
                <a:lnTo>
                  <a:pt x="430783" y="113537"/>
                </a:lnTo>
                <a:lnTo>
                  <a:pt x="430783" y="99949"/>
                </a:lnTo>
                <a:lnTo>
                  <a:pt x="401827" y="70358"/>
                </a:lnTo>
                <a:lnTo>
                  <a:pt x="398652" y="69850"/>
                </a:lnTo>
                <a:lnTo>
                  <a:pt x="398652" y="68452"/>
                </a:lnTo>
                <a:lnTo>
                  <a:pt x="406526" y="66928"/>
                </a:lnTo>
                <a:lnTo>
                  <a:pt x="413384" y="62991"/>
                </a:lnTo>
                <a:lnTo>
                  <a:pt x="424815" y="50800"/>
                </a:lnTo>
                <a:lnTo>
                  <a:pt x="427735" y="43687"/>
                </a:lnTo>
                <a:lnTo>
                  <a:pt x="427735" y="29463"/>
                </a:lnTo>
                <a:lnTo>
                  <a:pt x="426593" y="24256"/>
                </a:lnTo>
                <a:lnTo>
                  <a:pt x="424052" y="19812"/>
                </a:lnTo>
                <a:lnTo>
                  <a:pt x="422645" y="17144"/>
                </a:lnTo>
                <a:close/>
              </a:path>
              <a:path w="431165" h="153669">
                <a:moveTo>
                  <a:pt x="386715" y="0"/>
                </a:moveTo>
                <a:lnTo>
                  <a:pt x="372109" y="0"/>
                </a:lnTo>
                <a:lnTo>
                  <a:pt x="364617" y="1015"/>
                </a:lnTo>
                <a:lnTo>
                  <a:pt x="348869" y="4825"/>
                </a:lnTo>
                <a:lnTo>
                  <a:pt x="342646" y="6985"/>
                </a:lnTo>
                <a:lnTo>
                  <a:pt x="337947" y="9271"/>
                </a:lnTo>
                <a:lnTo>
                  <a:pt x="337947" y="29972"/>
                </a:lnTo>
                <a:lnTo>
                  <a:pt x="338963" y="29972"/>
                </a:lnTo>
                <a:lnTo>
                  <a:pt x="345313" y="25908"/>
                </a:lnTo>
                <a:lnTo>
                  <a:pt x="351917" y="22733"/>
                </a:lnTo>
                <a:lnTo>
                  <a:pt x="359028" y="20447"/>
                </a:lnTo>
                <a:lnTo>
                  <a:pt x="366014" y="18287"/>
                </a:lnTo>
                <a:lnTo>
                  <a:pt x="372745" y="17144"/>
                </a:lnTo>
                <a:lnTo>
                  <a:pt x="422645" y="17144"/>
                </a:lnTo>
                <a:lnTo>
                  <a:pt x="421640" y="15239"/>
                </a:lnTo>
                <a:lnTo>
                  <a:pt x="418083" y="11429"/>
                </a:lnTo>
                <a:lnTo>
                  <a:pt x="413257" y="8254"/>
                </a:lnTo>
                <a:lnTo>
                  <a:pt x="408940" y="5334"/>
                </a:lnTo>
                <a:lnTo>
                  <a:pt x="403986" y="3301"/>
                </a:lnTo>
                <a:lnTo>
                  <a:pt x="398525" y="1904"/>
                </a:lnTo>
                <a:lnTo>
                  <a:pt x="392938" y="635"/>
                </a:lnTo>
                <a:lnTo>
                  <a:pt x="386715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8154923" y="2741676"/>
            <a:ext cx="477012" cy="457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8305800" y="2868041"/>
            <a:ext cx="151383" cy="1482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8357616" y="2755392"/>
            <a:ext cx="3118104" cy="457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8554211" y="2846832"/>
            <a:ext cx="2684018" cy="20459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5052059" y="2996183"/>
            <a:ext cx="6160008" cy="457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5180584" y="3086989"/>
            <a:ext cx="5882132" cy="19862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5052059" y="3241548"/>
            <a:ext cx="4331208" cy="4572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5183504" y="3332607"/>
            <a:ext cx="4050029" cy="19837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9108947" y="3241548"/>
            <a:ext cx="477011" cy="4572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9249715" y="3475354"/>
            <a:ext cx="49530" cy="50800"/>
          </a:xfrm>
          <a:custGeom>
            <a:avLst/>
            <a:gdLst/>
            <a:ahLst/>
            <a:cxnLst/>
            <a:rect l="l" t="t" r="r" b="b"/>
            <a:pathLst>
              <a:path w="49529" h="50800">
                <a:moveTo>
                  <a:pt x="32079" y="0"/>
                </a:moveTo>
                <a:lnTo>
                  <a:pt x="18871" y="0"/>
                </a:lnTo>
                <a:lnTo>
                  <a:pt x="12902" y="2412"/>
                </a:lnTo>
                <a:lnTo>
                  <a:pt x="7695" y="7112"/>
                </a:lnTo>
                <a:lnTo>
                  <a:pt x="2488" y="11937"/>
                </a:lnTo>
                <a:lnTo>
                  <a:pt x="56" y="17653"/>
                </a:lnTo>
                <a:lnTo>
                  <a:pt x="0" y="32639"/>
                </a:lnTo>
                <a:lnTo>
                  <a:pt x="2361" y="38481"/>
                </a:lnTo>
                <a:lnTo>
                  <a:pt x="12267" y="48133"/>
                </a:lnTo>
                <a:lnTo>
                  <a:pt x="18109" y="50546"/>
                </a:lnTo>
                <a:lnTo>
                  <a:pt x="31698" y="50546"/>
                </a:lnTo>
                <a:lnTo>
                  <a:pt x="37413" y="48133"/>
                </a:lnTo>
                <a:lnTo>
                  <a:pt x="47065" y="38735"/>
                </a:lnTo>
                <a:lnTo>
                  <a:pt x="48121" y="36068"/>
                </a:lnTo>
                <a:lnTo>
                  <a:pt x="22808" y="36068"/>
                </a:lnTo>
                <a:lnTo>
                  <a:pt x="20268" y="35179"/>
                </a:lnTo>
                <a:lnTo>
                  <a:pt x="17855" y="33274"/>
                </a:lnTo>
                <a:lnTo>
                  <a:pt x="15442" y="31496"/>
                </a:lnTo>
                <a:lnTo>
                  <a:pt x="14299" y="28956"/>
                </a:lnTo>
                <a:lnTo>
                  <a:pt x="14299" y="22352"/>
                </a:lnTo>
                <a:lnTo>
                  <a:pt x="15315" y="19685"/>
                </a:lnTo>
                <a:lnTo>
                  <a:pt x="17347" y="17653"/>
                </a:lnTo>
                <a:lnTo>
                  <a:pt x="19379" y="15748"/>
                </a:lnTo>
                <a:lnTo>
                  <a:pt x="21792" y="14732"/>
                </a:lnTo>
                <a:lnTo>
                  <a:pt x="48037" y="14732"/>
                </a:lnTo>
                <a:lnTo>
                  <a:pt x="47192" y="12573"/>
                </a:lnTo>
                <a:lnTo>
                  <a:pt x="42366" y="7620"/>
                </a:lnTo>
                <a:lnTo>
                  <a:pt x="37667" y="2540"/>
                </a:lnTo>
                <a:lnTo>
                  <a:pt x="32079" y="0"/>
                </a:lnTo>
                <a:close/>
              </a:path>
              <a:path w="49529" h="50800">
                <a:moveTo>
                  <a:pt x="48037" y="14732"/>
                </a:moveTo>
                <a:lnTo>
                  <a:pt x="27761" y="14732"/>
                </a:lnTo>
                <a:lnTo>
                  <a:pt x="30301" y="15748"/>
                </a:lnTo>
                <a:lnTo>
                  <a:pt x="34492" y="19685"/>
                </a:lnTo>
                <a:lnTo>
                  <a:pt x="35508" y="22352"/>
                </a:lnTo>
                <a:lnTo>
                  <a:pt x="35455" y="28956"/>
                </a:lnTo>
                <a:lnTo>
                  <a:pt x="34492" y="31242"/>
                </a:lnTo>
                <a:lnTo>
                  <a:pt x="32333" y="33147"/>
                </a:lnTo>
                <a:lnTo>
                  <a:pt x="30047" y="35052"/>
                </a:lnTo>
                <a:lnTo>
                  <a:pt x="27761" y="36068"/>
                </a:lnTo>
                <a:lnTo>
                  <a:pt x="48121" y="36068"/>
                </a:lnTo>
                <a:lnTo>
                  <a:pt x="49478" y="32639"/>
                </a:lnTo>
                <a:lnTo>
                  <a:pt x="49478" y="18415"/>
                </a:lnTo>
                <a:lnTo>
                  <a:pt x="48037" y="14732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9311640" y="3235451"/>
            <a:ext cx="345948" cy="4572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1149718" y="4243082"/>
            <a:ext cx="3647948" cy="175755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5181600" y="4709159"/>
            <a:ext cx="3511296" cy="2468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5196840" y="4402835"/>
            <a:ext cx="280415" cy="19202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5207000" y="4412360"/>
            <a:ext cx="260350" cy="173355"/>
          </a:xfrm>
          <a:custGeom>
            <a:avLst/>
            <a:gdLst/>
            <a:ahLst/>
            <a:cxnLst/>
            <a:rect l="l" t="t" r="r" b="b"/>
            <a:pathLst>
              <a:path w="260350" h="173354">
                <a:moveTo>
                  <a:pt x="57403" y="0"/>
                </a:moveTo>
                <a:lnTo>
                  <a:pt x="13842" y="21208"/>
                </a:lnTo>
                <a:lnTo>
                  <a:pt x="859" y="65946"/>
                </a:lnTo>
                <a:lnTo>
                  <a:pt x="0" y="86613"/>
                </a:lnTo>
                <a:lnTo>
                  <a:pt x="857" y="107189"/>
                </a:lnTo>
                <a:lnTo>
                  <a:pt x="13715" y="151891"/>
                </a:lnTo>
                <a:lnTo>
                  <a:pt x="57403" y="173100"/>
                </a:lnTo>
                <a:lnTo>
                  <a:pt x="71193" y="171791"/>
                </a:lnTo>
                <a:lnTo>
                  <a:pt x="83042" y="167862"/>
                </a:lnTo>
                <a:lnTo>
                  <a:pt x="92962" y="161313"/>
                </a:lnTo>
                <a:lnTo>
                  <a:pt x="98747" y="154686"/>
                </a:lnTo>
                <a:lnTo>
                  <a:pt x="50037" y="154686"/>
                </a:lnTo>
                <a:lnTo>
                  <a:pt x="44069" y="153162"/>
                </a:lnTo>
                <a:lnTo>
                  <a:pt x="39497" y="150113"/>
                </a:lnTo>
                <a:lnTo>
                  <a:pt x="35051" y="147065"/>
                </a:lnTo>
                <a:lnTo>
                  <a:pt x="31496" y="142620"/>
                </a:lnTo>
                <a:lnTo>
                  <a:pt x="29083" y="136778"/>
                </a:lnTo>
                <a:lnTo>
                  <a:pt x="26415" y="130556"/>
                </a:lnTo>
                <a:lnTo>
                  <a:pt x="22679" y="94999"/>
                </a:lnTo>
                <a:lnTo>
                  <a:pt x="22721" y="78275"/>
                </a:lnTo>
                <a:lnTo>
                  <a:pt x="31876" y="30099"/>
                </a:lnTo>
                <a:lnTo>
                  <a:pt x="50419" y="18414"/>
                </a:lnTo>
                <a:lnTo>
                  <a:pt x="98438" y="18414"/>
                </a:lnTo>
                <a:lnTo>
                  <a:pt x="93212" y="12162"/>
                </a:lnTo>
                <a:lnTo>
                  <a:pt x="83296" y="5413"/>
                </a:lnTo>
                <a:lnTo>
                  <a:pt x="71356" y="1355"/>
                </a:lnTo>
                <a:lnTo>
                  <a:pt x="57403" y="0"/>
                </a:lnTo>
                <a:close/>
              </a:path>
              <a:path w="260350" h="173354">
                <a:moveTo>
                  <a:pt x="98438" y="18414"/>
                </a:moveTo>
                <a:lnTo>
                  <a:pt x="64515" y="18414"/>
                </a:lnTo>
                <a:lnTo>
                  <a:pt x="70230" y="19938"/>
                </a:lnTo>
                <a:lnTo>
                  <a:pt x="74802" y="22859"/>
                </a:lnTo>
                <a:lnTo>
                  <a:pt x="90855" y="57531"/>
                </a:lnTo>
                <a:lnTo>
                  <a:pt x="92126" y="78275"/>
                </a:lnTo>
                <a:lnTo>
                  <a:pt x="92118" y="94999"/>
                </a:lnTo>
                <a:lnTo>
                  <a:pt x="85598" y="137159"/>
                </a:lnTo>
                <a:lnTo>
                  <a:pt x="74802" y="150240"/>
                </a:lnTo>
                <a:lnTo>
                  <a:pt x="70230" y="153162"/>
                </a:lnTo>
                <a:lnTo>
                  <a:pt x="64388" y="154686"/>
                </a:lnTo>
                <a:lnTo>
                  <a:pt x="98747" y="154686"/>
                </a:lnTo>
                <a:lnTo>
                  <a:pt x="114055" y="107372"/>
                </a:lnTo>
                <a:lnTo>
                  <a:pt x="114935" y="86487"/>
                </a:lnTo>
                <a:lnTo>
                  <a:pt x="114075" y="66131"/>
                </a:lnTo>
                <a:lnTo>
                  <a:pt x="111508" y="48640"/>
                </a:lnTo>
                <a:lnTo>
                  <a:pt x="111383" y="48148"/>
                </a:lnTo>
                <a:lnTo>
                  <a:pt x="107166" y="33658"/>
                </a:lnTo>
                <a:lnTo>
                  <a:pt x="101091" y="21589"/>
                </a:lnTo>
                <a:lnTo>
                  <a:pt x="98438" y="18414"/>
                </a:lnTo>
                <a:close/>
              </a:path>
              <a:path w="260350" h="173354">
                <a:moveTo>
                  <a:pt x="244898" y="19303"/>
                </a:moveTo>
                <a:lnTo>
                  <a:pt x="207899" y="19303"/>
                </a:lnTo>
                <a:lnTo>
                  <a:pt x="215900" y="21716"/>
                </a:lnTo>
                <a:lnTo>
                  <a:pt x="221614" y="26543"/>
                </a:lnTo>
                <a:lnTo>
                  <a:pt x="227329" y="31495"/>
                </a:lnTo>
                <a:lnTo>
                  <a:pt x="230124" y="38226"/>
                </a:lnTo>
                <a:lnTo>
                  <a:pt x="230124" y="46862"/>
                </a:lnTo>
                <a:lnTo>
                  <a:pt x="210899" y="87582"/>
                </a:lnTo>
                <a:lnTo>
                  <a:pt x="182292" y="116157"/>
                </a:lnTo>
                <a:lnTo>
                  <a:pt x="159146" y="136223"/>
                </a:lnTo>
                <a:lnTo>
                  <a:pt x="147447" y="146303"/>
                </a:lnTo>
                <a:lnTo>
                  <a:pt x="147447" y="169544"/>
                </a:lnTo>
                <a:lnTo>
                  <a:pt x="259969" y="169544"/>
                </a:lnTo>
                <a:lnTo>
                  <a:pt x="259969" y="150494"/>
                </a:lnTo>
                <a:lnTo>
                  <a:pt x="170561" y="150494"/>
                </a:lnTo>
                <a:lnTo>
                  <a:pt x="194310" y="130175"/>
                </a:lnTo>
                <a:lnTo>
                  <a:pt x="224536" y="101981"/>
                </a:lnTo>
                <a:lnTo>
                  <a:pt x="248920" y="68833"/>
                </a:lnTo>
                <a:lnTo>
                  <a:pt x="250444" y="63372"/>
                </a:lnTo>
                <a:lnTo>
                  <a:pt x="252095" y="57912"/>
                </a:lnTo>
                <a:lnTo>
                  <a:pt x="252857" y="52069"/>
                </a:lnTo>
                <a:lnTo>
                  <a:pt x="252857" y="45719"/>
                </a:lnTo>
                <a:lnTo>
                  <a:pt x="251952" y="35696"/>
                </a:lnTo>
                <a:lnTo>
                  <a:pt x="249237" y="26781"/>
                </a:lnTo>
                <a:lnTo>
                  <a:pt x="244898" y="19303"/>
                </a:lnTo>
                <a:close/>
              </a:path>
              <a:path w="260350" h="173354">
                <a:moveTo>
                  <a:pt x="198247" y="0"/>
                </a:moveTo>
                <a:lnTo>
                  <a:pt x="156845" y="7746"/>
                </a:lnTo>
                <a:lnTo>
                  <a:pt x="151511" y="10287"/>
                </a:lnTo>
                <a:lnTo>
                  <a:pt x="151511" y="33781"/>
                </a:lnTo>
                <a:lnTo>
                  <a:pt x="152653" y="33781"/>
                </a:lnTo>
                <a:lnTo>
                  <a:pt x="158319" y="30307"/>
                </a:lnTo>
                <a:lnTo>
                  <a:pt x="164068" y="27320"/>
                </a:lnTo>
                <a:lnTo>
                  <a:pt x="169888" y="24834"/>
                </a:lnTo>
                <a:lnTo>
                  <a:pt x="175767" y="22859"/>
                </a:lnTo>
                <a:lnTo>
                  <a:pt x="183641" y="20446"/>
                </a:lnTo>
                <a:lnTo>
                  <a:pt x="191008" y="19303"/>
                </a:lnTo>
                <a:lnTo>
                  <a:pt x="244898" y="19303"/>
                </a:lnTo>
                <a:lnTo>
                  <a:pt x="244713" y="18984"/>
                </a:lnTo>
                <a:lnTo>
                  <a:pt x="238378" y="12318"/>
                </a:lnTo>
                <a:lnTo>
                  <a:pt x="230447" y="6911"/>
                </a:lnTo>
                <a:lnTo>
                  <a:pt x="221122" y="3063"/>
                </a:lnTo>
                <a:lnTo>
                  <a:pt x="210393" y="763"/>
                </a:lnTo>
                <a:lnTo>
                  <a:pt x="198247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5172455" y="5518403"/>
            <a:ext cx="6035040" cy="24536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5196840" y="5207508"/>
            <a:ext cx="277367" cy="19354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5207000" y="5217667"/>
            <a:ext cx="257810" cy="173355"/>
          </a:xfrm>
          <a:custGeom>
            <a:avLst/>
            <a:gdLst/>
            <a:ahLst/>
            <a:cxnLst/>
            <a:rect l="l" t="t" r="r" b="b"/>
            <a:pathLst>
              <a:path w="257810" h="173354">
                <a:moveTo>
                  <a:pt x="57403" y="126"/>
                </a:moveTo>
                <a:lnTo>
                  <a:pt x="13842" y="21335"/>
                </a:lnTo>
                <a:lnTo>
                  <a:pt x="859" y="66020"/>
                </a:lnTo>
                <a:lnTo>
                  <a:pt x="0" y="86740"/>
                </a:lnTo>
                <a:lnTo>
                  <a:pt x="868" y="107392"/>
                </a:lnTo>
                <a:lnTo>
                  <a:pt x="13715" y="151891"/>
                </a:lnTo>
                <a:lnTo>
                  <a:pt x="57403" y="173100"/>
                </a:lnTo>
                <a:lnTo>
                  <a:pt x="71211" y="171787"/>
                </a:lnTo>
                <a:lnTo>
                  <a:pt x="83042" y="167878"/>
                </a:lnTo>
                <a:lnTo>
                  <a:pt x="92962" y="161367"/>
                </a:lnTo>
                <a:lnTo>
                  <a:pt x="98841" y="154685"/>
                </a:lnTo>
                <a:lnTo>
                  <a:pt x="50037" y="154685"/>
                </a:lnTo>
                <a:lnTo>
                  <a:pt x="44069" y="153161"/>
                </a:lnTo>
                <a:lnTo>
                  <a:pt x="39497" y="150113"/>
                </a:lnTo>
                <a:lnTo>
                  <a:pt x="35051" y="147065"/>
                </a:lnTo>
                <a:lnTo>
                  <a:pt x="31496" y="142620"/>
                </a:lnTo>
                <a:lnTo>
                  <a:pt x="29083" y="136905"/>
                </a:lnTo>
                <a:lnTo>
                  <a:pt x="26415" y="130682"/>
                </a:lnTo>
                <a:lnTo>
                  <a:pt x="22679" y="95126"/>
                </a:lnTo>
                <a:lnTo>
                  <a:pt x="22724" y="78293"/>
                </a:lnTo>
                <a:lnTo>
                  <a:pt x="29325" y="35813"/>
                </a:lnTo>
                <a:lnTo>
                  <a:pt x="31876" y="30225"/>
                </a:lnTo>
                <a:lnTo>
                  <a:pt x="35560" y="25780"/>
                </a:lnTo>
                <a:lnTo>
                  <a:pt x="40132" y="22859"/>
                </a:lnTo>
                <a:lnTo>
                  <a:pt x="44703" y="20065"/>
                </a:lnTo>
                <a:lnTo>
                  <a:pt x="50419" y="18541"/>
                </a:lnTo>
                <a:lnTo>
                  <a:pt x="98539" y="18541"/>
                </a:lnTo>
                <a:lnTo>
                  <a:pt x="93212" y="12182"/>
                </a:lnTo>
                <a:lnTo>
                  <a:pt x="83296" y="5476"/>
                </a:lnTo>
                <a:lnTo>
                  <a:pt x="71314" y="1458"/>
                </a:lnTo>
                <a:lnTo>
                  <a:pt x="57403" y="126"/>
                </a:lnTo>
                <a:close/>
              </a:path>
              <a:path w="257810" h="173354">
                <a:moveTo>
                  <a:pt x="98539" y="18541"/>
                </a:moveTo>
                <a:lnTo>
                  <a:pt x="64515" y="18541"/>
                </a:lnTo>
                <a:lnTo>
                  <a:pt x="70230" y="20065"/>
                </a:lnTo>
                <a:lnTo>
                  <a:pt x="74802" y="22859"/>
                </a:lnTo>
                <a:lnTo>
                  <a:pt x="90867" y="57657"/>
                </a:lnTo>
                <a:lnTo>
                  <a:pt x="92126" y="78293"/>
                </a:lnTo>
                <a:lnTo>
                  <a:pt x="92117" y="95126"/>
                </a:lnTo>
                <a:lnTo>
                  <a:pt x="83058" y="143128"/>
                </a:lnTo>
                <a:lnTo>
                  <a:pt x="74802" y="150367"/>
                </a:lnTo>
                <a:lnTo>
                  <a:pt x="70230" y="153288"/>
                </a:lnTo>
                <a:lnTo>
                  <a:pt x="64388" y="154685"/>
                </a:lnTo>
                <a:lnTo>
                  <a:pt x="98841" y="154685"/>
                </a:lnTo>
                <a:lnTo>
                  <a:pt x="114059" y="107314"/>
                </a:lnTo>
                <a:lnTo>
                  <a:pt x="114935" y="86486"/>
                </a:lnTo>
                <a:lnTo>
                  <a:pt x="114075" y="66149"/>
                </a:lnTo>
                <a:lnTo>
                  <a:pt x="111490" y="48561"/>
                </a:lnTo>
                <a:lnTo>
                  <a:pt x="107166" y="33712"/>
                </a:lnTo>
                <a:lnTo>
                  <a:pt x="101091" y="21589"/>
                </a:lnTo>
                <a:lnTo>
                  <a:pt x="98539" y="18541"/>
                </a:lnTo>
                <a:close/>
              </a:path>
              <a:path w="257810" h="173354">
                <a:moveTo>
                  <a:pt x="149733" y="139318"/>
                </a:moveTo>
                <a:lnTo>
                  <a:pt x="148082" y="139318"/>
                </a:lnTo>
                <a:lnTo>
                  <a:pt x="148082" y="162686"/>
                </a:lnTo>
                <a:lnTo>
                  <a:pt x="190430" y="172906"/>
                </a:lnTo>
                <a:lnTo>
                  <a:pt x="197358" y="173100"/>
                </a:lnTo>
                <a:lnTo>
                  <a:pt x="206248" y="173100"/>
                </a:lnTo>
                <a:lnTo>
                  <a:pt x="214629" y="171957"/>
                </a:lnTo>
                <a:lnTo>
                  <a:pt x="229742" y="166877"/>
                </a:lnTo>
                <a:lnTo>
                  <a:pt x="236220" y="163067"/>
                </a:lnTo>
                <a:lnTo>
                  <a:pt x="246201" y="153796"/>
                </a:lnTo>
                <a:lnTo>
                  <a:pt x="188849" y="153796"/>
                </a:lnTo>
                <a:lnTo>
                  <a:pt x="180594" y="152399"/>
                </a:lnTo>
                <a:lnTo>
                  <a:pt x="172085" y="149732"/>
                </a:lnTo>
                <a:lnTo>
                  <a:pt x="163575" y="146938"/>
                </a:lnTo>
                <a:lnTo>
                  <a:pt x="156083" y="143509"/>
                </a:lnTo>
                <a:lnTo>
                  <a:pt x="149733" y="139318"/>
                </a:lnTo>
                <a:close/>
              </a:path>
              <a:path w="257810" h="173354">
                <a:moveTo>
                  <a:pt x="248335" y="19303"/>
                </a:moveTo>
                <a:lnTo>
                  <a:pt x="203708" y="19303"/>
                </a:lnTo>
                <a:lnTo>
                  <a:pt x="207772" y="19684"/>
                </a:lnTo>
                <a:lnTo>
                  <a:pt x="215137" y="21208"/>
                </a:lnTo>
                <a:lnTo>
                  <a:pt x="218566" y="22478"/>
                </a:lnTo>
                <a:lnTo>
                  <a:pt x="221741" y="24510"/>
                </a:lnTo>
                <a:lnTo>
                  <a:pt x="224789" y="26415"/>
                </a:lnTo>
                <a:lnTo>
                  <a:pt x="227202" y="28828"/>
                </a:lnTo>
                <a:lnTo>
                  <a:pt x="228853" y="31876"/>
                </a:lnTo>
                <a:lnTo>
                  <a:pt x="230632" y="34924"/>
                </a:lnTo>
                <a:lnTo>
                  <a:pt x="231521" y="38480"/>
                </a:lnTo>
                <a:lnTo>
                  <a:pt x="231521" y="51561"/>
                </a:lnTo>
                <a:lnTo>
                  <a:pt x="194310" y="70230"/>
                </a:lnTo>
                <a:lnTo>
                  <a:pt x="186436" y="70230"/>
                </a:lnTo>
                <a:lnTo>
                  <a:pt x="186436" y="88772"/>
                </a:lnTo>
                <a:lnTo>
                  <a:pt x="202057" y="88772"/>
                </a:lnTo>
                <a:lnTo>
                  <a:pt x="207137" y="89153"/>
                </a:lnTo>
                <a:lnTo>
                  <a:pt x="231901" y="104012"/>
                </a:lnTo>
                <a:lnTo>
                  <a:pt x="233807" y="107949"/>
                </a:lnTo>
                <a:lnTo>
                  <a:pt x="234823" y="112775"/>
                </a:lnTo>
                <a:lnTo>
                  <a:pt x="234823" y="124840"/>
                </a:lnTo>
                <a:lnTo>
                  <a:pt x="206501" y="153034"/>
                </a:lnTo>
                <a:lnTo>
                  <a:pt x="201549" y="153796"/>
                </a:lnTo>
                <a:lnTo>
                  <a:pt x="246201" y="153796"/>
                </a:lnTo>
                <a:lnTo>
                  <a:pt x="257555" y="128015"/>
                </a:lnTo>
                <a:lnTo>
                  <a:pt x="257555" y="112775"/>
                </a:lnTo>
                <a:lnTo>
                  <a:pt x="233552" y="82549"/>
                </a:lnTo>
                <a:lnTo>
                  <a:pt x="228980" y="80644"/>
                </a:lnTo>
                <a:lnTo>
                  <a:pt x="224916" y="79374"/>
                </a:lnTo>
                <a:lnTo>
                  <a:pt x="221361" y="78866"/>
                </a:lnTo>
                <a:lnTo>
                  <a:pt x="221361" y="77215"/>
                </a:lnTo>
                <a:lnTo>
                  <a:pt x="251666" y="53054"/>
                </a:lnTo>
                <a:lnTo>
                  <a:pt x="254126" y="40131"/>
                </a:lnTo>
                <a:lnTo>
                  <a:pt x="254126" y="33273"/>
                </a:lnTo>
                <a:lnTo>
                  <a:pt x="252729" y="27431"/>
                </a:lnTo>
                <a:lnTo>
                  <a:pt x="249936" y="22351"/>
                </a:lnTo>
                <a:lnTo>
                  <a:pt x="248335" y="19303"/>
                </a:lnTo>
                <a:close/>
              </a:path>
              <a:path w="257810" h="173354">
                <a:moveTo>
                  <a:pt x="207772" y="0"/>
                </a:moveTo>
                <a:lnTo>
                  <a:pt x="199644" y="0"/>
                </a:lnTo>
                <a:lnTo>
                  <a:pt x="193403" y="212"/>
                </a:lnTo>
                <a:lnTo>
                  <a:pt x="152908" y="10540"/>
                </a:lnTo>
                <a:lnTo>
                  <a:pt x="152908" y="33908"/>
                </a:lnTo>
                <a:lnTo>
                  <a:pt x="154050" y="33908"/>
                </a:lnTo>
                <a:lnTo>
                  <a:pt x="161036" y="29209"/>
                </a:lnTo>
                <a:lnTo>
                  <a:pt x="168528" y="25653"/>
                </a:lnTo>
                <a:lnTo>
                  <a:pt x="184530" y="20573"/>
                </a:lnTo>
                <a:lnTo>
                  <a:pt x="192024" y="19303"/>
                </a:lnTo>
                <a:lnTo>
                  <a:pt x="248335" y="19303"/>
                </a:lnTo>
                <a:lnTo>
                  <a:pt x="247269" y="17271"/>
                </a:lnTo>
                <a:lnTo>
                  <a:pt x="221107" y="2285"/>
                </a:lnTo>
                <a:lnTo>
                  <a:pt x="214884" y="761"/>
                </a:lnTo>
                <a:lnTo>
                  <a:pt x="207772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10040111" y="3276600"/>
            <a:ext cx="1653540" cy="229362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bk object 48"/>
          <p:cNvSpPr/>
          <p:nvPr/>
        </p:nvSpPr>
        <p:spPr>
          <a:xfrm>
            <a:off x="10067163" y="3303270"/>
            <a:ext cx="1545844" cy="218668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2948" y="1494536"/>
            <a:ext cx="1589404" cy="1626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49777" y="2097122"/>
            <a:ext cx="5092445" cy="1375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66.png"/><Relationship Id="rId2" Type="http://schemas.openxmlformats.org/officeDocument/2006/relationships/image" Target="../media/image48.jpeg"/><Relationship Id="rId19" Type="http://schemas.openxmlformats.org/officeDocument/2006/relationships/image" Target="../media/image65.png"/><Relationship Id="rId18" Type="http://schemas.openxmlformats.org/officeDocument/2006/relationships/image" Target="../media/image64.png"/><Relationship Id="rId17" Type="http://schemas.openxmlformats.org/officeDocument/2006/relationships/image" Target="../media/image63.png"/><Relationship Id="rId16" Type="http://schemas.openxmlformats.org/officeDocument/2006/relationships/image" Target="../media/image62.png"/><Relationship Id="rId15" Type="http://schemas.openxmlformats.org/officeDocument/2006/relationships/image" Target="../media/image61.png"/><Relationship Id="rId14" Type="http://schemas.openxmlformats.org/officeDocument/2006/relationships/image" Target="../media/image60.png"/><Relationship Id="rId13" Type="http://schemas.openxmlformats.org/officeDocument/2006/relationships/image" Target="../media/image59.png"/><Relationship Id="rId12" Type="http://schemas.openxmlformats.org/officeDocument/2006/relationships/image" Target="../media/image58.png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3" Type="http://schemas.openxmlformats.org/officeDocument/2006/relationships/image" Target="../media/image75.png"/><Relationship Id="rId2" Type="http://schemas.openxmlformats.org/officeDocument/2006/relationships/image" Target="../media/image42.png"/><Relationship Id="rId1" Type="http://schemas.openxmlformats.org/officeDocument/2006/relationships/image" Target="../media/image74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8.png"/><Relationship Id="rId7" Type="http://schemas.openxmlformats.org/officeDocument/2006/relationships/image" Target="../media/image84.png"/><Relationship Id="rId6" Type="http://schemas.openxmlformats.org/officeDocument/2006/relationships/image" Target="../media/image83.jpe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png"/><Relationship Id="rId8" Type="http://schemas.openxmlformats.org/officeDocument/2006/relationships/image" Target="../media/image92.png"/><Relationship Id="rId7" Type="http://schemas.openxmlformats.org/officeDocument/2006/relationships/image" Target="../media/image91.png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3" Type="http://schemas.openxmlformats.org/officeDocument/2006/relationships/image" Target="../media/image87.png"/><Relationship Id="rId26" Type="http://schemas.openxmlformats.org/officeDocument/2006/relationships/slideLayout" Target="../slideLayouts/slideLayout2.xml"/><Relationship Id="rId25" Type="http://schemas.openxmlformats.org/officeDocument/2006/relationships/image" Target="../media/image68.png"/><Relationship Id="rId24" Type="http://schemas.openxmlformats.org/officeDocument/2006/relationships/image" Target="../media/image108.png"/><Relationship Id="rId23" Type="http://schemas.openxmlformats.org/officeDocument/2006/relationships/image" Target="../media/image107.png"/><Relationship Id="rId22" Type="http://schemas.openxmlformats.org/officeDocument/2006/relationships/image" Target="../media/image106.png"/><Relationship Id="rId21" Type="http://schemas.openxmlformats.org/officeDocument/2006/relationships/image" Target="../media/image105.png"/><Relationship Id="rId20" Type="http://schemas.openxmlformats.org/officeDocument/2006/relationships/image" Target="../media/image104.png"/><Relationship Id="rId2" Type="http://schemas.openxmlformats.org/officeDocument/2006/relationships/image" Target="../media/image86.png"/><Relationship Id="rId19" Type="http://schemas.openxmlformats.org/officeDocument/2006/relationships/image" Target="../media/image103.png"/><Relationship Id="rId18" Type="http://schemas.openxmlformats.org/officeDocument/2006/relationships/image" Target="../media/image102.png"/><Relationship Id="rId17" Type="http://schemas.openxmlformats.org/officeDocument/2006/relationships/image" Target="../media/image101.png"/><Relationship Id="rId16" Type="http://schemas.openxmlformats.org/officeDocument/2006/relationships/image" Target="../media/image100.png"/><Relationship Id="rId15" Type="http://schemas.openxmlformats.org/officeDocument/2006/relationships/image" Target="../media/image99.png"/><Relationship Id="rId14" Type="http://schemas.openxmlformats.org/officeDocument/2006/relationships/image" Target="../media/image98.png"/><Relationship Id="rId13" Type="http://schemas.openxmlformats.org/officeDocument/2006/relationships/image" Target="../media/image97.png"/><Relationship Id="rId12" Type="http://schemas.openxmlformats.org/officeDocument/2006/relationships/image" Target="../media/image96.png"/><Relationship Id="rId11" Type="http://schemas.openxmlformats.org/officeDocument/2006/relationships/image" Target="../media/image95.png"/><Relationship Id="rId10" Type="http://schemas.openxmlformats.org/officeDocument/2006/relationships/image" Target="../media/image94.png"/><Relationship Id="rId1" Type="http://schemas.openxmlformats.org/officeDocument/2006/relationships/image" Target="../media/image8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7.png"/><Relationship Id="rId8" Type="http://schemas.openxmlformats.org/officeDocument/2006/relationships/image" Target="../media/image116.png"/><Relationship Id="rId7" Type="http://schemas.openxmlformats.org/officeDocument/2006/relationships/image" Target="../media/image115.png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68.png"/><Relationship Id="rId16" Type="http://schemas.openxmlformats.org/officeDocument/2006/relationships/image" Target="../media/image124.png"/><Relationship Id="rId15" Type="http://schemas.openxmlformats.org/officeDocument/2006/relationships/image" Target="../media/image123.png"/><Relationship Id="rId14" Type="http://schemas.openxmlformats.org/officeDocument/2006/relationships/image" Target="../media/image122.png"/><Relationship Id="rId13" Type="http://schemas.openxmlformats.org/officeDocument/2006/relationships/image" Target="../media/image121.png"/><Relationship Id="rId12" Type="http://schemas.openxmlformats.org/officeDocument/2006/relationships/image" Target="../media/image120.png"/><Relationship Id="rId11" Type="http://schemas.openxmlformats.org/officeDocument/2006/relationships/image" Target="../media/image119.png"/><Relationship Id="rId10" Type="http://schemas.openxmlformats.org/officeDocument/2006/relationships/image" Target="../media/image118.png"/><Relationship Id="rId1" Type="http://schemas.openxmlformats.org/officeDocument/2006/relationships/image" Target="../media/image10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8.png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3" Type="http://schemas.openxmlformats.org/officeDocument/2006/relationships/image" Target="../media/image127.jpeg"/><Relationship Id="rId2" Type="http://schemas.openxmlformats.org/officeDocument/2006/relationships/image" Target="../media/image126.png"/><Relationship Id="rId1" Type="http://schemas.openxmlformats.org/officeDocument/2006/relationships/image" Target="../media/image12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7.png"/><Relationship Id="rId3" Type="http://schemas.openxmlformats.org/officeDocument/2006/relationships/image" Target="../media/image132.png"/><Relationship Id="rId2" Type="http://schemas.openxmlformats.org/officeDocument/2006/relationships/image" Target="../media/image42.png"/><Relationship Id="rId1" Type="http://schemas.openxmlformats.org/officeDocument/2006/relationships/image" Target="../media/image13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1.png"/><Relationship Id="rId8" Type="http://schemas.openxmlformats.org/officeDocument/2006/relationships/image" Target="../media/image140.png"/><Relationship Id="rId7" Type="http://schemas.openxmlformats.org/officeDocument/2006/relationships/image" Target="../media/image139.png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32" Type="http://schemas.openxmlformats.org/officeDocument/2006/relationships/slideLayout" Target="../slideLayouts/slideLayout2.xml"/><Relationship Id="rId31" Type="http://schemas.openxmlformats.org/officeDocument/2006/relationships/image" Target="../media/image68.png"/><Relationship Id="rId30" Type="http://schemas.openxmlformats.org/officeDocument/2006/relationships/image" Target="../media/image162.png"/><Relationship Id="rId3" Type="http://schemas.openxmlformats.org/officeDocument/2006/relationships/image" Target="../media/image135.png"/><Relationship Id="rId29" Type="http://schemas.openxmlformats.org/officeDocument/2006/relationships/image" Target="../media/image161.png"/><Relationship Id="rId28" Type="http://schemas.openxmlformats.org/officeDocument/2006/relationships/image" Target="../media/image160.jpeg"/><Relationship Id="rId27" Type="http://schemas.openxmlformats.org/officeDocument/2006/relationships/image" Target="../media/image159.jpeg"/><Relationship Id="rId26" Type="http://schemas.openxmlformats.org/officeDocument/2006/relationships/image" Target="../media/image158.jpeg"/><Relationship Id="rId25" Type="http://schemas.openxmlformats.org/officeDocument/2006/relationships/image" Target="../media/image157.jpeg"/><Relationship Id="rId24" Type="http://schemas.openxmlformats.org/officeDocument/2006/relationships/image" Target="../media/image156.jpeg"/><Relationship Id="rId23" Type="http://schemas.openxmlformats.org/officeDocument/2006/relationships/image" Target="../media/image155.jpeg"/><Relationship Id="rId22" Type="http://schemas.openxmlformats.org/officeDocument/2006/relationships/image" Target="../media/image154.jpeg"/><Relationship Id="rId21" Type="http://schemas.openxmlformats.org/officeDocument/2006/relationships/image" Target="../media/image153.png"/><Relationship Id="rId20" Type="http://schemas.openxmlformats.org/officeDocument/2006/relationships/image" Target="../media/image152.png"/><Relationship Id="rId2" Type="http://schemas.openxmlformats.org/officeDocument/2006/relationships/image" Target="../media/image134.png"/><Relationship Id="rId19" Type="http://schemas.openxmlformats.org/officeDocument/2006/relationships/image" Target="../media/image151.png"/><Relationship Id="rId18" Type="http://schemas.openxmlformats.org/officeDocument/2006/relationships/image" Target="../media/image150.png"/><Relationship Id="rId17" Type="http://schemas.openxmlformats.org/officeDocument/2006/relationships/image" Target="../media/image149.png"/><Relationship Id="rId16" Type="http://schemas.openxmlformats.org/officeDocument/2006/relationships/image" Target="../media/image148.png"/><Relationship Id="rId15" Type="http://schemas.openxmlformats.org/officeDocument/2006/relationships/image" Target="../media/image147.png"/><Relationship Id="rId14" Type="http://schemas.openxmlformats.org/officeDocument/2006/relationships/image" Target="../media/image146.png"/><Relationship Id="rId13" Type="http://schemas.openxmlformats.org/officeDocument/2006/relationships/image" Target="../media/image145.png"/><Relationship Id="rId12" Type="http://schemas.openxmlformats.org/officeDocument/2006/relationships/image" Target="../media/image144.png"/><Relationship Id="rId11" Type="http://schemas.openxmlformats.org/officeDocument/2006/relationships/image" Target="../media/image143.png"/><Relationship Id="rId10" Type="http://schemas.openxmlformats.org/officeDocument/2006/relationships/image" Target="../media/image142.png"/><Relationship Id="rId1" Type="http://schemas.openxmlformats.org/officeDocument/2006/relationships/image" Target="../media/image1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8.png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image" Target="../media/image16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7.png"/><Relationship Id="rId3" Type="http://schemas.openxmlformats.org/officeDocument/2006/relationships/image" Target="../media/image170.png"/><Relationship Id="rId2" Type="http://schemas.openxmlformats.org/officeDocument/2006/relationships/image" Target="../media/image42.png"/><Relationship Id="rId1" Type="http://schemas.openxmlformats.org/officeDocument/2006/relationships/image" Target="../media/image16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8.png"/><Relationship Id="rId1" Type="http://schemas.openxmlformats.org/officeDocument/2006/relationships/image" Target="../media/image17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174.png"/><Relationship Id="rId3" Type="http://schemas.openxmlformats.org/officeDocument/2006/relationships/image" Target="../media/image173.png"/><Relationship Id="rId2" Type="http://schemas.openxmlformats.org/officeDocument/2006/relationships/image" Target="../media/image42.png"/><Relationship Id="rId1" Type="http://schemas.openxmlformats.org/officeDocument/2006/relationships/image" Target="../media/image172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3.png"/><Relationship Id="rId8" Type="http://schemas.openxmlformats.org/officeDocument/2006/relationships/image" Target="../media/image182.png"/><Relationship Id="rId7" Type="http://schemas.openxmlformats.org/officeDocument/2006/relationships/image" Target="../media/image181.png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4" Type="http://schemas.openxmlformats.org/officeDocument/2006/relationships/image" Target="../media/image178.png"/><Relationship Id="rId3" Type="http://schemas.openxmlformats.org/officeDocument/2006/relationships/image" Target="../media/image177.png"/><Relationship Id="rId26" Type="http://schemas.openxmlformats.org/officeDocument/2006/relationships/slideLayout" Target="../slideLayouts/slideLayout2.xml"/><Relationship Id="rId25" Type="http://schemas.openxmlformats.org/officeDocument/2006/relationships/image" Target="../media/image68.png"/><Relationship Id="rId24" Type="http://schemas.openxmlformats.org/officeDocument/2006/relationships/image" Target="../media/image198.png"/><Relationship Id="rId23" Type="http://schemas.openxmlformats.org/officeDocument/2006/relationships/image" Target="../media/image197.png"/><Relationship Id="rId22" Type="http://schemas.openxmlformats.org/officeDocument/2006/relationships/image" Target="../media/image196.png"/><Relationship Id="rId21" Type="http://schemas.openxmlformats.org/officeDocument/2006/relationships/image" Target="../media/image195.png"/><Relationship Id="rId20" Type="http://schemas.openxmlformats.org/officeDocument/2006/relationships/image" Target="../media/image194.png"/><Relationship Id="rId2" Type="http://schemas.openxmlformats.org/officeDocument/2006/relationships/image" Target="../media/image176.png"/><Relationship Id="rId19" Type="http://schemas.openxmlformats.org/officeDocument/2006/relationships/image" Target="../media/image193.png"/><Relationship Id="rId18" Type="http://schemas.openxmlformats.org/officeDocument/2006/relationships/image" Target="../media/image192.png"/><Relationship Id="rId17" Type="http://schemas.openxmlformats.org/officeDocument/2006/relationships/image" Target="../media/image191.png"/><Relationship Id="rId16" Type="http://schemas.openxmlformats.org/officeDocument/2006/relationships/image" Target="../media/image190.png"/><Relationship Id="rId15" Type="http://schemas.openxmlformats.org/officeDocument/2006/relationships/image" Target="../media/image189.png"/><Relationship Id="rId14" Type="http://schemas.openxmlformats.org/officeDocument/2006/relationships/image" Target="../media/image188.png"/><Relationship Id="rId13" Type="http://schemas.openxmlformats.org/officeDocument/2006/relationships/image" Target="../media/image187.png"/><Relationship Id="rId12" Type="http://schemas.openxmlformats.org/officeDocument/2006/relationships/image" Target="../media/image186.png"/><Relationship Id="rId11" Type="http://schemas.openxmlformats.org/officeDocument/2006/relationships/image" Target="../media/image185.png"/><Relationship Id="rId10" Type="http://schemas.openxmlformats.org/officeDocument/2006/relationships/image" Target="../media/image184.png"/><Relationship Id="rId1" Type="http://schemas.openxmlformats.org/officeDocument/2006/relationships/image" Target="../media/image175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6.png"/><Relationship Id="rId8" Type="http://schemas.openxmlformats.org/officeDocument/2006/relationships/image" Target="../media/image206.png"/><Relationship Id="rId7" Type="http://schemas.openxmlformats.org/officeDocument/2006/relationships/image" Target="../media/image205.png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Relationship Id="rId3" Type="http://schemas.openxmlformats.org/officeDocument/2006/relationships/image" Target="../media/image201.png"/><Relationship Id="rId28" Type="http://schemas.openxmlformats.org/officeDocument/2006/relationships/slideLayout" Target="../slideLayouts/slideLayout3.xml"/><Relationship Id="rId27" Type="http://schemas.openxmlformats.org/officeDocument/2006/relationships/image" Target="../media/image68.png"/><Relationship Id="rId26" Type="http://schemas.openxmlformats.org/officeDocument/2006/relationships/image" Target="../media/image221.png"/><Relationship Id="rId25" Type="http://schemas.openxmlformats.org/officeDocument/2006/relationships/image" Target="../media/image220.png"/><Relationship Id="rId24" Type="http://schemas.openxmlformats.org/officeDocument/2006/relationships/image" Target="../media/image219.png"/><Relationship Id="rId23" Type="http://schemas.openxmlformats.org/officeDocument/2006/relationships/image" Target="../media/image218.png"/><Relationship Id="rId22" Type="http://schemas.openxmlformats.org/officeDocument/2006/relationships/image" Target="../media/image217.png"/><Relationship Id="rId21" Type="http://schemas.openxmlformats.org/officeDocument/2006/relationships/image" Target="../media/image191.png"/><Relationship Id="rId20" Type="http://schemas.openxmlformats.org/officeDocument/2006/relationships/image" Target="../media/image216.png"/><Relationship Id="rId2" Type="http://schemas.openxmlformats.org/officeDocument/2006/relationships/image" Target="../media/image200.png"/><Relationship Id="rId19" Type="http://schemas.openxmlformats.org/officeDocument/2006/relationships/image" Target="../media/image215.png"/><Relationship Id="rId18" Type="http://schemas.openxmlformats.org/officeDocument/2006/relationships/image" Target="../media/image214.png"/><Relationship Id="rId17" Type="http://schemas.openxmlformats.org/officeDocument/2006/relationships/image" Target="../media/image213.png"/><Relationship Id="rId16" Type="http://schemas.openxmlformats.org/officeDocument/2006/relationships/image" Target="../media/image186.png"/><Relationship Id="rId15" Type="http://schemas.openxmlformats.org/officeDocument/2006/relationships/image" Target="../media/image212.png"/><Relationship Id="rId14" Type="http://schemas.openxmlformats.org/officeDocument/2006/relationships/image" Target="../media/image211.png"/><Relationship Id="rId13" Type="http://schemas.openxmlformats.org/officeDocument/2006/relationships/image" Target="../media/image210.png"/><Relationship Id="rId12" Type="http://schemas.openxmlformats.org/officeDocument/2006/relationships/image" Target="../media/image209.png"/><Relationship Id="rId11" Type="http://schemas.openxmlformats.org/officeDocument/2006/relationships/image" Target="../media/image208.png"/><Relationship Id="rId10" Type="http://schemas.openxmlformats.org/officeDocument/2006/relationships/image" Target="../media/image207.png"/><Relationship Id="rId1" Type="http://schemas.openxmlformats.org/officeDocument/2006/relationships/image" Target="../media/image199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0.png"/><Relationship Id="rId8" Type="http://schemas.openxmlformats.org/officeDocument/2006/relationships/image" Target="../media/image229.png"/><Relationship Id="rId7" Type="http://schemas.openxmlformats.org/officeDocument/2006/relationships/image" Target="../media/image228.png"/><Relationship Id="rId6" Type="http://schemas.openxmlformats.org/officeDocument/2006/relationships/image" Target="../media/image227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233.png"/><Relationship Id="rId12" Type="http://schemas.openxmlformats.org/officeDocument/2006/relationships/image" Target="../media/image68.png"/><Relationship Id="rId11" Type="http://schemas.openxmlformats.org/officeDocument/2006/relationships/image" Target="../media/image232.png"/><Relationship Id="rId10" Type="http://schemas.openxmlformats.org/officeDocument/2006/relationships/image" Target="../media/image231.png"/><Relationship Id="rId1" Type="http://schemas.openxmlformats.org/officeDocument/2006/relationships/image" Target="../media/image222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1.png"/><Relationship Id="rId8" Type="http://schemas.openxmlformats.org/officeDocument/2006/relationships/image" Target="../media/image240.png"/><Relationship Id="rId7" Type="http://schemas.openxmlformats.org/officeDocument/2006/relationships/image" Target="../media/image186.png"/><Relationship Id="rId6" Type="http://schemas.openxmlformats.org/officeDocument/2006/relationships/image" Target="../media/image239.png"/><Relationship Id="rId5" Type="http://schemas.openxmlformats.org/officeDocument/2006/relationships/image" Target="../media/image238.png"/><Relationship Id="rId4" Type="http://schemas.openxmlformats.org/officeDocument/2006/relationships/image" Target="../media/image237.png"/><Relationship Id="rId3" Type="http://schemas.openxmlformats.org/officeDocument/2006/relationships/image" Target="../media/image236.png"/><Relationship Id="rId29" Type="http://schemas.openxmlformats.org/officeDocument/2006/relationships/slideLayout" Target="../slideLayouts/slideLayout3.xml"/><Relationship Id="rId28" Type="http://schemas.openxmlformats.org/officeDocument/2006/relationships/image" Target="../media/image68.png"/><Relationship Id="rId27" Type="http://schemas.openxmlformats.org/officeDocument/2006/relationships/image" Target="../media/image259.png"/><Relationship Id="rId26" Type="http://schemas.openxmlformats.org/officeDocument/2006/relationships/image" Target="../media/image258.png"/><Relationship Id="rId25" Type="http://schemas.openxmlformats.org/officeDocument/2006/relationships/image" Target="../media/image257.png"/><Relationship Id="rId24" Type="http://schemas.openxmlformats.org/officeDocument/2006/relationships/image" Target="../media/image256.png"/><Relationship Id="rId23" Type="http://schemas.openxmlformats.org/officeDocument/2006/relationships/image" Target="../media/image255.png"/><Relationship Id="rId22" Type="http://schemas.openxmlformats.org/officeDocument/2006/relationships/image" Target="../media/image254.png"/><Relationship Id="rId21" Type="http://schemas.openxmlformats.org/officeDocument/2006/relationships/image" Target="../media/image253.png"/><Relationship Id="rId20" Type="http://schemas.openxmlformats.org/officeDocument/2006/relationships/image" Target="../media/image252.png"/><Relationship Id="rId2" Type="http://schemas.openxmlformats.org/officeDocument/2006/relationships/image" Target="../media/image235.png"/><Relationship Id="rId19" Type="http://schemas.openxmlformats.org/officeDocument/2006/relationships/image" Target="../media/image251.png"/><Relationship Id="rId18" Type="http://schemas.openxmlformats.org/officeDocument/2006/relationships/image" Target="../media/image250.png"/><Relationship Id="rId17" Type="http://schemas.openxmlformats.org/officeDocument/2006/relationships/image" Target="../media/image249.png"/><Relationship Id="rId16" Type="http://schemas.openxmlformats.org/officeDocument/2006/relationships/image" Target="../media/image248.png"/><Relationship Id="rId15" Type="http://schemas.openxmlformats.org/officeDocument/2006/relationships/image" Target="../media/image247.png"/><Relationship Id="rId14" Type="http://schemas.openxmlformats.org/officeDocument/2006/relationships/image" Target="../media/image246.png"/><Relationship Id="rId13" Type="http://schemas.openxmlformats.org/officeDocument/2006/relationships/image" Target="../media/image245.png"/><Relationship Id="rId12" Type="http://schemas.openxmlformats.org/officeDocument/2006/relationships/image" Target="../media/image244.png"/><Relationship Id="rId11" Type="http://schemas.openxmlformats.org/officeDocument/2006/relationships/image" Target="../media/image243.png"/><Relationship Id="rId10" Type="http://schemas.openxmlformats.org/officeDocument/2006/relationships/image" Target="../media/image242.png"/><Relationship Id="rId1" Type="http://schemas.openxmlformats.org/officeDocument/2006/relationships/image" Target="../media/image234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7.png"/><Relationship Id="rId3" Type="http://schemas.openxmlformats.org/officeDocument/2006/relationships/image" Target="../media/image261.png"/><Relationship Id="rId2" Type="http://schemas.openxmlformats.org/officeDocument/2006/relationships/image" Target="../media/image42.png"/><Relationship Id="rId1" Type="http://schemas.openxmlformats.org/officeDocument/2006/relationships/image" Target="../media/image260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6.png"/><Relationship Id="rId8" Type="http://schemas.openxmlformats.org/officeDocument/2006/relationships/image" Target="../media/image268.png"/><Relationship Id="rId7" Type="http://schemas.openxmlformats.org/officeDocument/2006/relationships/image" Target="../media/image267.png"/><Relationship Id="rId6" Type="http://schemas.openxmlformats.org/officeDocument/2006/relationships/image" Target="../media/image266.png"/><Relationship Id="rId5" Type="http://schemas.openxmlformats.org/officeDocument/2006/relationships/image" Target="../media/image265.png"/><Relationship Id="rId4" Type="http://schemas.openxmlformats.org/officeDocument/2006/relationships/image" Target="../media/image264.png"/><Relationship Id="rId3" Type="http://schemas.openxmlformats.org/officeDocument/2006/relationships/image" Target="../media/image263.png"/><Relationship Id="rId24" Type="http://schemas.openxmlformats.org/officeDocument/2006/relationships/slideLayout" Target="../slideLayouts/slideLayout2.xml"/><Relationship Id="rId23" Type="http://schemas.openxmlformats.org/officeDocument/2006/relationships/image" Target="../media/image68.png"/><Relationship Id="rId22" Type="http://schemas.openxmlformats.org/officeDocument/2006/relationships/image" Target="../media/image280.png"/><Relationship Id="rId21" Type="http://schemas.openxmlformats.org/officeDocument/2006/relationships/image" Target="../media/image279.png"/><Relationship Id="rId20" Type="http://schemas.openxmlformats.org/officeDocument/2006/relationships/image" Target="../media/image278.png"/><Relationship Id="rId2" Type="http://schemas.openxmlformats.org/officeDocument/2006/relationships/image" Target="../media/image262.png"/><Relationship Id="rId19" Type="http://schemas.openxmlformats.org/officeDocument/2006/relationships/image" Target="../media/image277.png"/><Relationship Id="rId18" Type="http://schemas.openxmlformats.org/officeDocument/2006/relationships/image" Target="../media/image276.png"/><Relationship Id="rId17" Type="http://schemas.openxmlformats.org/officeDocument/2006/relationships/image" Target="../media/image275.png"/><Relationship Id="rId16" Type="http://schemas.openxmlformats.org/officeDocument/2006/relationships/image" Target="../media/image274.png"/><Relationship Id="rId15" Type="http://schemas.openxmlformats.org/officeDocument/2006/relationships/image" Target="../media/image273.png"/><Relationship Id="rId14" Type="http://schemas.openxmlformats.org/officeDocument/2006/relationships/image" Target="../media/image180.png"/><Relationship Id="rId13" Type="http://schemas.openxmlformats.org/officeDocument/2006/relationships/image" Target="../media/image272.png"/><Relationship Id="rId12" Type="http://schemas.openxmlformats.org/officeDocument/2006/relationships/image" Target="../media/image271.png"/><Relationship Id="rId11" Type="http://schemas.openxmlformats.org/officeDocument/2006/relationships/image" Target="../media/image270.png"/><Relationship Id="rId10" Type="http://schemas.openxmlformats.org/officeDocument/2006/relationships/image" Target="../media/image269.png"/><Relationship Id="rId1" Type="http://schemas.openxmlformats.org/officeDocument/2006/relationships/image" Target="../media/image176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7.png"/><Relationship Id="rId3" Type="http://schemas.openxmlformats.org/officeDocument/2006/relationships/image" Target="../media/image281.png"/><Relationship Id="rId2" Type="http://schemas.openxmlformats.org/officeDocument/2006/relationships/image" Target="../media/image42.png"/><Relationship Id="rId1" Type="http://schemas.openxmlformats.org/officeDocument/2006/relationships/image" Target="../media/image260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0.png"/><Relationship Id="rId8" Type="http://schemas.openxmlformats.org/officeDocument/2006/relationships/image" Target="../media/image289.png"/><Relationship Id="rId7" Type="http://schemas.openxmlformats.org/officeDocument/2006/relationships/image" Target="../media/image288.png"/><Relationship Id="rId6" Type="http://schemas.openxmlformats.org/officeDocument/2006/relationships/image" Target="../media/image287.png"/><Relationship Id="rId5" Type="http://schemas.openxmlformats.org/officeDocument/2006/relationships/image" Target="../media/image286.png"/><Relationship Id="rId4" Type="http://schemas.openxmlformats.org/officeDocument/2006/relationships/image" Target="../media/image285.png"/><Relationship Id="rId3" Type="http://schemas.openxmlformats.org/officeDocument/2006/relationships/image" Target="../media/image284.png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68.png"/><Relationship Id="rId21" Type="http://schemas.openxmlformats.org/officeDocument/2006/relationships/image" Target="../media/image302.png"/><Relationship Id="rId20" Type="http://schemas.openxmlformats.org/officeDocument/2006/relationships/image" Target="../media/image301.png"/><Relationship Id="rId2" Type="http://schemas.openxmlformats.org/officeDocument/2006/relationships/image" Target="../media/image283.png"/><Relationship Id="rId19" Type="http://schemas.openxmlformats.org/officeDocument/2006/relationships/image" Target="../media/image300.png"/><Relationship Id="rId18" Type="http://schemas.openxmlformats.org/officeDocument/2006/relationships/image" Target="../media/image299.png"/><Relationship Id="rId17" Type="http://schemas.openxmlformats.org/officeDocument/2006/relationships/image" Target="../media/image298.png"/><Relationship Id="rId16" Type="http://schemas.openxmlformats.org/officeDocument/2006/relationships/image" Target="../media/image297.png"/><Relationship Id="rId15" Type="http://schemas.openxmlformats.org/officeDocument/2006/relationships/image" Target="../media/image296.png"/><Relationship Id="rId14" Type="http://schemas.openxmlformats.org/officeDocument/2006/relationships/image" Target="../media/image295.png"/><Relationship Id="rId13" Type="http://schemas.openxmlformats.org/officeDocument/2006/relationships/image" Target="../media/image294.png"/><Relationship Id="rId12" Type="http://schemas.openxmlformats.org/officeDocument/2006/relationships/image" Target="../media/image293.png"/><Relationship Id="rId11" Type="http://schemas.openxmlformats.org/officeDocument/2006/relationships/image" Target="../media/image292.png"/><Relationship Id="rId10" Type="http://schemas.openxmlformats.org/officeDocument/2006/relationships/image" Target="../media/image291.png"/><Relationship Id="rId1" Type="http://schemas.openxmlformats.org/officeDocument/2006/relationships/image" Target="../media/image282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7.png"/><Relationship Id="rId3" Type="http://schemas.openxmlformats.org/officeDocument/2006/relationships/image" Target="../media/image304.png"/><Relationship Id="rId2" Type="http://schemas.openxmlformats.org/officeDocument/2006/relationships/image" Target="../media/image42.png"/><Relationship Id="rId1" Type="http://schemas.openxmlformats.org/officeDocument/2006/relationships/image" Target="../media/image30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1" Type="http://schemas.openxmlformats.org/officeDocument/2006/relationships/image" Target="../media/image30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1" Type="http://schemas.openxmlformats.org/officeDocument/2006/relationships/image" Target="../media/image30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8.png"/><Relationship Id="rId1" Type="http://schemas.openxmlformats.org/officeDocument/2006/relationships/image" Target="../media/image3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75640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733550" y="909827"/>
            <a:ext cx="8667750" cy="4406900"/>
          </a:xfrm>
          <a:custGeom>
            <a:avLst/>
            <a:gdLst/>
            <a:ahLst/>
            <a:cxnLst/>
            <a:rect l="l" t="t" r="r" b="b"/>
            <a:pathLst>
              <a:path w="8667750" h="4406900">
                <a:moveTo>
                  <a:pt x="0" y="4406646"/>
                </a:moveTo>
                <a:lnTo>
                  <a:pt x="8667750" y="4406646"/>
                </a:lnTo>
                <a:lnTo>
                  <a:pt x="8667750" y="0"/>
                </a:lnTo>
                <a:lnTo>
                  <a:pt x="0" y="0"/>
                </a:lnTo>
                <a:lnTo>
                  <a:pt x="0" y="4406646"/>
                </a:lnTo>
                <a:close/>
              </a:path>
            </a:pathLst>
          </a:custGeom>
          <a:ln w="3810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87651" y="2090927"/>
            <a:ext cx="8604504" cy="16703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407652" y="2090927"/>
            <a:ext cx="1211579" cy="1670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44598" y="2290953"/>
            <a:ext cx="76485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latin typeface="微软雅黑" panose="020B0503020204020204" charset="-122"/>
                <a:cs typeface="微软雅黑" panose="020B0503020204020204" charset="-122"/>
              </a:rPr>
              <a:t>高等学校校园快递站点</a:t>
            </a:r>
            <a:endParaRPr sz="6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4360" y="3983609"/>
            <a:ext cx="5886322" cy="449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79797" y="4862067"/>
            <a:ext cx="3215640" cy="814069"/>
          </a:xfrm>
          <a:custGeom>
            <a:avLst/>
            <a:gdLst/>
            <a:ahLst/>
            <a:cxnLst/>
            <a:rect l="l" t="t" r="r" b="b"/>
            <a:pathLst>
              <a:path w="3215640" h="814070">
                <a:moveTo>
                  <a:pt x="2808731" y="0"/>
                </a:moveTo>
                <a:lnTo>
                  <a:pt x="406780" y="0"/>
                </a:lnTo>
                <a:lnTo>
                  <a:pt x="359340" y="2736"/>
                </a:lnTo>
                <a:lnTo>
                  <a:pt x="313508" y="10743"/>
                </a:lnTo>
                <a:lnTo>
                  <a:pt x="269588" y="23714"/>
                </a:lnTo>
                <a:lnTo>
                  <a:pt x="227887" y="41344"/>
                </a:lnTo>
                <a:lnTo>
                  <a:pt x="188708" y="63329"/>
                </a:lnTo>
                <a:lnTo>
                  <a:pt x="152358" y="89363"/>
                </a:lnTo>
                <a:lnTo>
                  <a:pt x="119141" y="119141"/>
                </a:lnTo>
                <a:lnTo>
                  <a:pt x="89363" y="152358"/>
                </a:lnTo>
                <a:lnTo>
                  <a:pt x="63329" y="188708"/>
                </a:lnTo>
                <a:lnTo>
                  <a:pt x="41344" y="227887"/>
                </a:lnTo>
                <a:lnTo>
                  <a:pt x="23714" y="269588"/>
                </a:lnTo>
                <a:lnTo>
                  <a:pt x="10743" y="313508"/>
                </a:lnTo>
                <a:lnTo>
                  <a:pt x="2736" y="359340"/>
                </a:lnTo>
                <a:lnTo>
                  <a:pt x="0" y="406780"/>
                </a:lnTo>
                <a:lnTo>
                  <a:pt x="2736" y="454220"/>
                </a:lnTo>
                <a:lnTo>
                  <a:pt x="10743" y="500051"/>
                </a:lnTo>
                <a:lnTo>
                  <a:pt x="23714" y="543968"/>
                </a:lnTo>
                <a:lnTo>
                  <a:pt x="41344" y="585667"/>
                </a:lnTo>
                <a:lnTo>
                  <a:pt x="63329" y="624842"/>
                </a:lnTo>
                <a:lnTo>
                  <a:pt x="89363" y="661188"/>
                </a:lnTo>
                <a:lnTo>
                  <a:pt x="119141" y="694401"/>
                </a:lnTo>
                <a:lnTo>
                  <a:pt x="152358" y="724174"/>
                </a:lnTo>
                <a:lnTo>
                  <a:pt x="188708" y="750205"/>
                </a:lnTo>
                <a:lnTo>
                  <a:pt x="227887" y="772186"/>
                </a:lnTo>
                <a:lnTo>
                  <a:pt x="269588" y="789814"/>
                </a:lnTo>
                <a:lnTo>
                  <a:pt x="313508" y="802782"/>
                </a:lnTo>
                <a:lnTo>
                  <a:pt x="359340" y="810787"/>
                </a:lnTo>
                <a:lnTo>
                  <a:pt x="406780" y="813523"/>
                </a:lnTo>
                <a:lnTo>
                  <a:pt x="2808731" y="813523"/>
                </a:lnTo>
                <a:lnTo>
                  <a:pt x="2856146" y="810787"/>
                </a:lnTo>
                <a:lnTo>
                  <a:pt x="2901957" y="802782"/>
                </a:lnTo>
                <a:lnTo>
                  <a:pt x="2945858" y="789814"/>
                </a:lnTo>
                <a:lnTo>
                  <a:pt x="2987545" y="772186"/>
                </a:lnTo>
                <a:lnTo>
                  <a:pt x="3026711" y="750205"/>
                </a:lnTo>
                <a:lnTo>
                  <a:pt x="3063051" y="724174"/>
                </a:lnTo>
                <a:lnTo>
                  <a:pt x="3096260" y="694401"/>
                </a:lnTo>
                <a:lnTo>
                  <a:pt x="3126032" y="661188"/>
                </a:lnTo>
                <a:lnTo>
                  <a:pt x="3152061" y="624842"/>
                </a:lnTo>
                <a:lnTo>
                  <a:pt x="3174043" y="585667"/>
                </a:lnTo>
                <a:lnTo>
                  <a:pt x="3191672" y="543968"/>
                </a:lnTo>
                <a:lnTo>
                  <a:pt x="3204643" y="500051"/>
                </a:lnTo>
                <a:lnTo>
                  <a:pt x="3212649" y="454220"/>
                </a:lnTo>
                <a:lnTo>
                  <a:pt x="3215385" y="406780"/>
                </a:lnTo>
                <a:lnTo>
                  <a:pt x="3212649" y="359340"/>
                </a:lnTo>
                <a:lnTo>
                  <a:pt x="3204643" y="313508"/>
                </a:lnTo>
                <a:lnTo>
                  <a:pt x="3191672" y="269588"/>
                </a:lnTo>
                <a:lnTo>
                  <a:pt x="3174043" y="227887"/>
                </a:lnTo>
                <a:lnTo>
                  <a:pt x="3152061" y="188708"/>
                </a:lnTo>
                <a:lnTo>
                  <a:pt x="3126032" y="152358"/>
                </a:lnTo>
                <a:lnTo>
                  <a:pt x="3096259" y="119141"/>
                </a:lnTo>
                <a:lnTo>
                  <a:pt x="3063051" y="89363"/>
                </a:lnTo>
                <a:lnTo>
                  <a:pt x="3026711" y="63329"/>
                </a:lnTo>
                <a:lnTo>
                  <a:pt x="2987545" y="41344"/>
                </a:lnTo>
                <a:lnTo>
                  <a:pt x="2945858" y="23714"/>
                </a:lnTo>
                <a:lnTo>
                  <a:pt x="2901957" y="10743"/>
                </a:lnTo>
                <a:lnTo>
                  <a:pt x="2856146" y="2736"/>
                </a:lnTo>
                <a:lnTo>
                  <a:pt x="2808731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479797" y="5056504"/>
            <a:ext cx="3215385" cy="5040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699761" y="5137150"/>
            <a:ext cx="28251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新业态及快递工作委员会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21558" y="1906270"/>
            <a:ext cx="1352550" cy="0"/>
          </a:xfrm>
          <a:custGeom>
            <a:avLst/>
            <a:gdLst/>
            <a:ahLst/>
            <a:cxnLst/>
            <a:rect l="l" t="t" r="r" b="b"/>
            <a:pathLst>
              <a:path w="1352550">
                <a:moveTo>
                  <a:pt x="0" y="0"/>
                </a:moveTo>
                <a:lnTo>
                  <a:pt x="1352169" y="0"/>
                </a:lnTo>
              </a:path>
            </a:pathLst>
          </a:custGeom>
          <a:ln w="127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480305" y="1747519"/>
            <a:ext cx="31781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98575" algn="l"/>
                <a:tab pos="2610485" algn="l"/>
              </a:tabLst>
            </a:pP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C A M P</a:t>
            </a:r>
            <a:r>
              <a:rPr sz="1600" spc="-3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U</a:t>
            </a:r>
            <a:r>
              <a:rPr sz="1600" spc="-8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S	E</a:t>
            </a:r>
            <a:r>
              <a:rPr sz="1600" spc="-7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X</a:t>
            </a:r>
            <a:r>
              <a:rPr sz="1600" spc="-7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P</a:t>
            </a:r>
            <a:r>
              <a:rPr sz="1600" spc="-8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R</a:t>
            </a:r>
            <a:r>
              <a:rPr sz="1600" spc="-7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E</a:t>
            </a:r>
            <a:r>
              <a:rPr sz="1600" spc="-8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S</a:t>
            </a:r>
            <a:r>
              <a:rPr sz="1600" spc="-8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S	S I T</a:t>
            </a:r>
            <a:r>
              <a:rPr sz="1600" spc="-32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E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924418" y="1906270"/>
            <a:ext cx="1352550" cy="0"/>
          </a:xfrm>
          <a:custGeom>
            <a:avLst/>
            <a:gdLst/>
            <a:ahLst/>
            <a:cxnLst/>
            <a:rect l="l" t="t" r="r" b="b"/>
            <a:pathLst>
              <a:path w="1352550">
                <a:moveTo>
                  <a:pt x="0" y="0"/>
                </a:moveTo>
                <a:lnTo>
                  <a:pt x="1352169" y="0"/>
                </a:lnTo>
              </a:path>
            </a:pathLst>
          </a:custGeom>
          <a:ln w="127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436607" y="6136195"/>
            <a:ext cx="2465324" cy="4427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98308"/>
            <a:ext cx="6095999" cy="465810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773167" y="2165604"/>
            <a:ext cx="2580132" cy="2580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98516" y="2290698"/>
            <a:ext cx="2276475" cy="2276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98516" y="2290698"/>
            <a:ext cx="2276475" cy="2276475"/>
          </a:xfrm>
          <a:custGeom>
            <a:avLst/>
            <a:gdLst/>
            <a:ahLst/>
            <a:cxnLst/>
            <a:rect l="l" t="t" r="r" b="b"/>
            <a:pathLst>
              <a:path w="2276475" h="2276475">
                <a:moveTo>
                  <a:pt x="0" y="1138301"/>
                </a:moveTo>
                <a:lnTo>
                  <a:pt x="1138174" y="0"/>
                </a:lnTo>
                <a:lnTo>
                  <a:pt x="2276475" y="1138301"/>
                </a:lnTo>
                <a:lnTo>
                  <a:pt x="1138174" y="2276475"/>
                </a:lnTo>
                <a:lnTo>
                  <a:pt x="0" y="1138301"/>
                </a:lnTo>
                <a:close/>
              </a:path>
            </a:pathLst>
          </a:custGeom>
          <a:ln w="1397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267196" y="2998851"/>
            <a:ext cx="215391" cy="2165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52795" y="3104895"/>
            <a:ext cx="523875" cy="527050"/>
          </a:xfrm>
          <a:custGeom>
            <a:avLst/>
            <a:gdLst/>
            <a:ahLst/>
            <a:cxnLst/>
            <a:rect l="l" t="t" r="r" b="b"/>
            <a:pathLst>
              <a:path w="523875" h="527050">
                <a:moveTo>
                  <a:pt x="384301" y="0"/>
                </a:moveTo>
                <a:lnTo>
                  <a:pt x="0" y="386461"/>
                </a:lnTo>
                <a:lnTo>
                  <a:pt x="139700" y="526541"/>
                </a:lnTo>
                <a:lnTo>
                  <a:pt x="523747" y="140462"/>
                </a:lnTo>
                <a:lnTo>
                  <a:pt x="384301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793104" y="3521583"/>
            <a:ext cx="169545" cy="170180"/>
          </a:xfrm>
          <a:custGeom>
            <a:avLst/>
            <a:gdLst/>
            <a:ahLst/>
            <a:cxnLst/>
            <a:rect l="l" t="t" r="r" b="b"/>
            <a:pathLst>
              <a:path w="169545" h="170179">
                <a:moveTo>
                  <a:pt x="29718" y="0"/>
                </a:moveTo>
                <a:lnTo>
                  <a:pt x="0" y="170179"/>
                </a:lnTo>
                <a:lnTo>
                  <a:pt x="169037" y="140207"/>
                </a:lnTo>
                <a:lnTo>
                  <a:pt x="29718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90921" y="3145789"/>
            <a:ext cx="709295" cy="713740"/>
          </a:xfrm>
          <a:custGeom>
            <a:avLst/>
            <a:gdLst/>
            <a:ahLst/>
            <a:cxnLst/>
            <a:rect l="l" t="t" r="r" b="b"/>
            <a:pathLst>
              <a:path w="709295" h="713739">
                <a:moveTo>
                  <a:pt x="554354" y="0"/>
                </a:moveTo>
                <a:lnTo>
                  <a:pt x="58800" y="0"/>
                </a:lnTo>
                <a:lnTo>
                  <a:pt x="49402" y="888"/>
                </a:lnTo>
                <a:lnTo>
                  <a:pt x="11302" y="24637"/>
                </a:lnTo>
                <a:lnTo>
                  <a:pt x="0" y="59689"/>
                </a:lnTo>
                <a:lnTo>
                  <a:pt x="0" y="654177"/>
                </a:lnTo>
                <a:lnTo>
                  <a:pt x="17399" y="696214"/>
                </a:lnTo>
                <a:lnTo>
                  <a:pt x="58800" y="713359"/>
                </a:lnTo>
                <a:lnTo>
                  <a:pt x="649731" y="713359"/>
                </a:lnTo>
                <a:lnTo>
                  <a:pt x="691641" y="696214"/>
                </a:lnTo>
                <a:lnTo>
                  <a:pt x="708787" y="654177"/>
                </a:lnTo>
                <a:lnTo>
                  <a:pt x="708787" y="621665"/>
                </a:lnTo>
                <a:lnTo>
                  <a:pt x="91439" y="621665"/>
                </a:lnTo>
                <a:lnTo>
                  <a:pt x="91439" y="92075"/>
                </a:lnTo>
                <a:lnTo>
                  <a:pt x="462661" y="92075"/>
                </a:lnTo>
                <a:lnTo>
                  <a:pt x="554354" y="0"/>
                </a:lnTo>
                <a:close/>
              </a:path>
              <a:path w="709295" h="713739">
                <a:moveTo>
                  <a:pt x="708787" y="229108"/>
                </a:moveTo>
                <a:lnTo>
                  <a:pt x="617346" y="320548"/>
                </a:lnTo>
                <a:lnTo>
                  <a:pt x="617346" y="621665"/>
                </a:lnTo>
                <a:lnTo>
                  <a:pt x="708787" y="621665"/>
                </a:lnTo>
                <a:lnTo>
                  <a:pt x="708787" y="229108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93102" y="1462532"/>
            <a:ext cx="995172" cy="4921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306818" y="2375052"/>
            <a:ext cx="4493260" cy="352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13360" algn="just">
              <a:lnSpc>
                <a:spcPct val="120000"/>
              </a:lnSpc>
              <a:spcBef>
                <a:spcPts val="95"/>
              </a:spcBef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新型冠状病毒感染的肺炎疫情发生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来，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习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近平 总书记多次作出工作指示，强调要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把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人民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众生 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命安全呾身体健康放在第一位。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20000"/>
              </a:lnSpc>
              <a:spcBef>
                <a:spcPts val="5"/>
              </a:spcBef>
            </a:pPr>
            <a:r>
              <a:rPr sz="1600" spc="-10" dirty="0">
                <a:latin typeface="微软雅黑" panose="020B0503020204020204" charset="-122"/>
                <a:cs typeface="微软雅黑" panose="020B0503020204020204" charset="-122"/>
              </a:rPr>
              <a:t>中国教育后勤协会新业态及快递工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作</a:t>
            </a:r>
            <a:r>
              <a:rPr sz="1600" spc="-10" dirty="0">
                <a:latin typeface="微软雅黑" panose="020B0503020204020204" charset="-122"/>
                <a:cs typeface="微软雅黑" panose="020B0503020204020204" charset="-122"/>
              </a:rPr>
              <a:t>委员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会</a:t>
            </a:r>
            <a:r>
              <a:rPr sz="1600" spc="-10" dirty="0">
                <a:latin typeface="微软雅黑" panose="020B0503020204020204" charset="-122"/>
                <a:cs typeface="微软雅黑" panose="020B0503020204020204" charset="-122"/>
              </a:rPr>
              <a:t>深入 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贯彻落实习近平总书记关亍防控新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冠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肺炎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疫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情的 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重要指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示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精神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呾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党中央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国务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院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的重要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决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策部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署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， 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切实落实教育部有关工作要求。同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时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做好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开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学前 </a:t>
            </a:r>
            <a:r>
              <a:rPr sz="1600" spc="-10" dirty="0">
                <a:latin typeface="微软雅黑" panose="020B0503020204020204" charset="-122"/>
                <a:cs typeface="微软雅黑" panose="020B0503020204020204" charset="-122"/>
              </a:rPr>
              <a:t>高校快递站点疫情防控准备工作，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600" spc="-10" dirty="0">
                <a:latin typeface="微软雅黑" panose="020B0503020204020204" charset="-122"/>
                <a:cs typeface="微软雅黑" panose="020B0503020204020204" charset="-122"/>
              </a:rPr>
              <a:t>及开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学</a:t>
            </a:r>
            <a:r>
              <a:rPr sz="1600" spc="-10" dirty="0">
                <a:latin typeface="微软雅黑" panose="020B0503020204020204" charset="-122"/>
                <a:cs typeface="微软雅黑" panose="020B0503020204020204" charset="-122"/>
              </a:rPr>
              <a:t>期间 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呾开学后的疫情防控呾快递服务“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外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防输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入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，内 防反弹”，</a:t>
            </a:r>
            <a:r>
              <a:rPr sz="1600" b="1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保障师生的健康安全，</a:t>
            </a:r>
            <a:r>
              <a:rPr sz="1600" b="1" spc="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维</a:t>
            </a:r>
            <a:r>
              <a:rPr sz="1600" b="1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护校</a:t>
            </a:r>
            <a:r>
              <a:rPr sz="1600" b="1" spc="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园</a:t>
            </a:r>
            <a:r>
              <a:rPr sz="1600" b="1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快递 站点的正常服务管理，中国教育后</a:t>
            </a:r>
            <a:r>
              <a:rPr sz="1600" b="1" spc="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勤</a:t>
            </a:r>
            <a:r>
              <a:rPr sz="1600" b="1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协会</a:t>
            </a:r>
            <a:r>
              <a:rPr sz="1600" b="1" spc="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600" b="1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业态 及快递工作委员会制定本服务指南。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85228" y="2168525"/>
            <a:ext cx="4363085" cy="0"/>
          </a:xfrm>
          <a:custGeom>
            <a:avLst/>
            <a:gdLst/>
            <a:ahLst/>
            <a:cxnLst/>
            <a:rect l="l" t="t" r="r" b="b"/>
            <a:pathLst>
              <a:path w="4363084">
                <a:moveTo>
                  <a:pt x="0" y="0"/>
                </a:moveTo>
                <a:lnTo>
                  <a:pt x="4363085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431530" y="1653667"/>
            <a:ext cx="10922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3D3D3D"/>
                </a:solidFill>
              </a:rPr>
              <a:t>PREFACE</a:t>
            </a:r>
            <a:endParaRPr sz="2000"/>
          </a:p>
        </p:txBody>
      </p:sp>
      <p:sp>
        <p:nvSpPr>
          <p:cNvPr id="14" name="object 14"/>
          <p:cNvSpPr/>
          <p:nvPr/>
        </p:nvSpPr>
        <p:spPr>
          <a:xfrm>
            <a:off x="9301860" y="398843"/>
            <a:ext cx="2465324" cy="4427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00826" y="0"/>
            <a:ext cx="6091173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887367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3476625" cy="1562735"/>
          </a:xfrm>
          <a:custGeom>
            <a:avLst/>
            <a:gdLst/>
            <a:ahLst/>
            <a:cxnLst/>
            <a:rect l="l" t="t" r="r" b="b"/>
            <a:pathLst>
              <a:path w="3476625" h="1562735">
                <a:moveTo>
                  <a:pt x="3476273" y="0"/>
                </a:moveTo>
                <a:lnTo>
                  <a:pt x="2207260" y="1269111"/>
                </a:lnTo>
                <a:lnTo>
                  <a:pt x="2172104" y="1302620"/>
                </a:lnTo>
                <a:lnTo>
                  <a:pt x="2135761" y="1334099"/>
                </a:lnTo>
                <a:lnTo>
                  <a:pt x="2098305" y="1363547"/>
                </a:lnTo>
                <a:lnTo>
                  <a:pt x="2059809" y="1390965"/>
                </a:lnTo>
                <a:lnTo>
                  <a:pt x="2020348" y="1416351"/>
                </a:lnTo>
                <a:lnTo>
                  <a:pt x="1979996" y="1439706"/>
                </a:lnTo>
                <a:lnTo>
                  <a:pt x="1938828" y="1461031"/>
                </a:lnTo>
                <a:lnTo>
                  <a:pt x="1896917" y="1480324"/>
                </a:lnTo>
                <a:lnTo>
                  <a:pt x="1854338" y="1497587"/>
                </a:lnTo>
                <a:lnTo>
                  <a:pt x="1811165" y="1512819"/>
                </a:lnTo>
                <a:lnTo>
                  <a:pt x="1767473" y="1526020"/>
                </a:lnTo>
                <a:lnTo>
                  <a:pt x="1723335" y="1537189"/>
                </a:lnTo>
                <a:lnTo>
                  <a:pt x="1678826" y="1546329"/>
                </a:lnTo>
                <a:lnTo>
                  <a:pt x="1634020" y="1553437"/>
                </a:lnTo>
                <a:lnTo>
                  <a:pt x="1588991" y="1558514"/>
                </a:lnTo>
                <a:lnTo>
                  <a:pt x="1543814" y="1561560"/>
                </a:lnTo>
                <a:lnTo>
                  <a:pt x="1498563" y="1562576"/>
                </a:lnTo>
                <a:lnTo>
                  <a:pt x="1453312" y="1561560"/>
                </a:lnTo>
                <a:lnTo>
                  <a:pt x="1408135" y="1558514"/>
                </a:lnTo>
                <a:lnTo>
                  <a:pt x="1363106" y="1553437"/>
                </a:lnTo>
                <a:lnTo>
                  <a:pt x="1318301" y="1546329"/>
                </a:lnTo>
                <a:lnTo>
                  <a:pt x="1273792" y="1537189"/>
                </a:lnTo>
                <a:lnTo>
                  <a:pt x="1229654" y="1526020"/>
                </a:lnTo>
                <a:lnTo>
                  <a:pt x="1185962" y="1512819"/>
                </a:lnTo>
                <a:lnTo>
                  <a:pt x="1142790" y="1497587"/>
                </a:lnTo>
                <a:lnTo>
                  <a:pt x="1100212" y="1480324"/>
                </a:lnTo>
                <a:lnTo>
                  <a:pt x="1058302" y="1461031"/>
                </a:lnTo>
                <a:lnTo>
                  <a:pt x="1017134" y="1439706"/>
                </a:lnTo>
                <a:lnTo>
                  <a:pt x="976783" y="1416351"/>
                </a:lnTo>
                <a:lnTo>
                  <a:pt x="937323" y="1390965"/>
                </a:lnTo>
                <a:lnTo>
                  <a:pt x="898828" y="1363547"/>
                </a:lnTo>
                <a:lnTo>
                  <a:pt x="861372" y="1334099"/>
                </a:lnTo>
                <a:lnTo>
                  <a:pt x="825030" y="1302620"/>
                </a:lnTo>
                <a:lnTo>
                  <a:pt x="789876" y="1269111"/>
                </a:lnTo>
                <a:lnTo>
                  <a:pt x="0" y="479201"/>
                </a:lnTo>
              </a:path>
            </a:pathLst>
          </a:custGeom>
          <a:ln w="3175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0662" y="4451921"/>
            <a:ext cx="1768475" cy="1768475"/>
          </a:xfrm>
          <a:custGeom>
            <a:avLst/>
            <a:gdLst/>
            <a:ahLst/>
            <a:cxnLst/>
            <a:rect l="l" t="t" r="r" b="b"/>
            <a:pathLst>
              <a:path w="1768475" h="1768475">
                <a:moveTo>
                  <a:pt x="720909" y="67627"/>
                </a:moveTo>
                <a:lnTo>
                  <a:pt x="757129" y="38040"/>
                </a:lnTo>
                <a:lnTo>
                  <a:pt x="797289" y="16906"/>
                </a:lnTo>
                <a:lnTo>
                  <a:pt x="840078" y="4226"/>
                </a:lnTo>
                <a:lnTo>
                  <a:pt x="884183" y="0"/>
                </a:lnTo>
                <a:lnTo>
                  <a:pt x="928294" y="4226"/>
                </a:lnTo>
                <a:lnTo>
                  <a:pt x="971101" y="16906"/>
                </a:lnTo>
                <a:lnTo>
                  <a:pt x="1011290" y="38040"/>
                </a:lnTo>
                <a:lnTo>
                  <a:pt x="1047553" y="67627"/>
                </a:lnTo>
                <a:lnTo>
                  <a:pt x="1700714" y="720915"/>
                </a:lnTo>
                <a:lnTo>
                  <a:pt x="1730301" y="757141"/>
                </a:lnTo>
                <a:lnTo>
                  <a:pt x="1751434" y="797313"/>
                </a:lnTo>
                <a:lnTo>
                  <a:pt x="1764114" y="840117"/>
                </a:lnTo>
                <a:lnTo>
                  <a:pt x="1768341" y="884237"/>
                </a:lnTo>
                <a:lnTo>
                  <a:pt x="1764114" y="928357"/>
                </a:lnTo>
                <a:lnTo>
                  <a:pt x="1751434" y="971161"/>
                </a:lnTo>
                <a:lnTo>
                  <a:pt x="1730301" y="1011333"/>
                </a:lnTo>
                <a:lnTo>
                  <a:pt x="1700714" y="1047559"/>
                </a:lnTo>
                <a:lnTo>
                  <a:pt x="1047553" y="1700758"/>
                </a:lnTo>
                <a:lnTo>
                  <a:pt x="1011290" y="1730353"/>
                </a:lnTo>
                <a:lnTo>
                  <a:pt x="971101" y="1751493"/>
                </a:lnTo>
                <a:lnTo>
                  <a:pt x="928294" y="1764177"/>
                </a:lnTo>
                <a:lnTo>
                  <a:pt x="884183" y="1768405"/>
                </a:lnTo>
                <a:lnTo>
                  <a:pt x="840078" y="1764177"/>
                </a:lnTo>
                <a:lnTo>
                  <a:pt x="797289" y="1751493"/>
                </a:lnTo>
                <a:lnTo>
                  <a:pt x="757129" y="1730353"/>
                </a:lnTo>
                <a:lnTo>
                  <a:pt x="720909" y="1700758"/>
                </a:lnTo>
                <a:lnTo>
                  <a:pt x="67646" y="1047559"/>
                </a:lnTo>
                <a:lnTo>
                  <a:pt x="38051" y="1011333"/>
                </a:lnTo>
                <a:lnTo>
                  <a:pt x="16911" y="971161"/>
                </a:lnTo>
                <a:lnTo>
                  <a:pt x="4227" y="928357"/>
                </a:lnTo>
                <a:lnTo>
                  <a:pt x="0" y="884237"/>
                </a:lnTo>
                <a:lnTo>
                  <a:pt x="4227" y="840117"/>
                </a:lnTo>
                <a:lnTo>
                  <a:pt x="16911" y="797313"/>
                </a:lnTo>
                <a:lnTo>
                  <a:pt x="38051" y="757141"/>
                </a:lnTo>
                <a:lnTo>
                  <a:pt x="67646" y="720915"/>
                </a:lnTo>
                <a:lnTo>
                  <a:pt x="720909" y="67627"/>
                </a:lnTo>
              </a:path>
            </a:pathLst>
          </a:custGeom>
          <a:ln w="133349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82495" y="2999232"/>
            <a:ext cx="1347216" cy="8991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496311" y="2999232"/>
            <a:ext cx="1347215" cy="8991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10128" y="2999232"/>
            <a:ext cx="4194048" cy="8991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970776" y="2996183"/>
            <a:ext cx="646176" cy="899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921255" y="2884404"/>
            <a:ext cx="5313680" cy="1127125"/>
          </a:xfrm>
          <a:prstGeom prst="rect">
            <a:avLst/>
          </a:prstGeom>
        </p:spPr>
        <p:txBody>
          <a:bodyPr vert="horz" wrap="square" lIns="0" tIns="2298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10"/>
              </a:spcBef>
            </a:pPr>
            <a:r>
              <a:rPr sz="3200" b="1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新型冠状病毒肺炎的相</a:t>
            </a:r>
            <a:r>
              <a:rPr sz="3200" b="1" spc="-1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关</a:t>
            </a:r>
            <a:r>
              <a:rPr sz="3200" b="1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知识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sz="1800" spc="-2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RELEVANT</a:t>
            </a:r>
            <a:r>
              <a:rPr sz="1800" spc="-4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KNOWLEDGE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01</a:t>
            </a:r>
            <a:endParaRPr spc="-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4914" y="1482344"/>
            <a:ext cx="32810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</a:rPr>
              <a:t>什么是冠状病毒？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6096000" y="0"/>
            <a:ext cx="6095999" cy="68579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37021" y="0"/>
            <a:ext cx="6054978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2838450"/>
            <a:ext cx="10706100" cy="2705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08533" y="2579243"/>
            <a:ext cx="867410" cy="305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9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“</a:t>
            </a:r>
            <a:endParaRPr sz="19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33500" y="3520440"/>
            <a:ext cx="3453384" cy="679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81500" y="3520440"/>
            <a:ext cx="710184" cy="6797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686300" y="3520440"/>
            <a:ext cx="1014984" cy="6797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295900" y="3520440"/>
            <a:ext cx="1014984" cy="6797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05500" y="3520440"/>
            <a:ext cx="4367784" cy="679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333500" y="4069079"/>
            <a:ext cx="710184" cy="6797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38300" y="4069079"/>
            <a:ext cx="1014984" cy="6797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247900" y="4069079"/>
            <a:ext cx="1014984" cy="6797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857500" y="4069079"/>
            <a:ext cx="1014984" cy="6797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467100" y="4069079"/>
            <a:ext cx="1319784" cy="6797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381500" y="4069079"/>
            <a:ext cx="3148583" cy="67970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124700" y="4069079"/>
            <a:ext cx="1118616" cy="67970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837931" y="4069079"/>
            <a:ext cx="537972" cy="6797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970519" y="4069079"/>
            <a:ext cx="1196340" cy="67970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761476" y="4069079"/>
            <a:ext cx="1624583" cy="67970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33500" y="4617720"/>
            <a:ext cx="5282184" cy="67970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210300" y="4617720"/>
            <a:ext cx="495300" cy="67970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511935" y="3413633"/>
            <a:ext cx="86734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冠状病毒是一大类病毒，患者表现为从普通感冒到重症肺部感染 等丌同临床症状。此次发现的新型冠状病毒</a:t>
            </a:r>
            <a:r>
              <a:rPr sz="24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2019</a:t>
            </a:r>
            <a:r>
              <a:rPr sz="2400" spc="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-</a:t>
            </a:r>
            <a:r>
              <a:rPr sz="2400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nCoV</a:t>
            </a:r>
            <a:r>
              <a:rPr sz="2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是一种以 前未在人类中发现的新型冠状病毒。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581342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spc="5" dirty="0">
                <a:solidFill>
                  <a:srgbClr val="1F1F42"/>
                </a:solidFill>
              </a:rPr>
              <a:t>新型冠状病毒的主要传</a:t>
            </a:r>
            <a:r>
              <a:rPr sz="3500" spc="-10" dirty="0">
                <a:solidFill>
                  <a:srgbClr val="1F1F42"/>
                </a:solidFill>
              </a:rPr>
              <a:t>播</a:t>
            </a:r>
            <a:r>
              <a:rPr sz="3500" spc="5" dirty="0">
                <a:solidFill>
                  <a:srgbClr val="1F1F42"/>
                </a:solidFill>
              </a:rPr>
              <a:t>途径</a:t>
            </a:r>
            <a:endParaRPr sz="3500"/>
          </a:p>
        </p:txBody>
      </p:sp>
      <p:sp>
        <p:nvSpPr>
          <p:cNvPr id="3" name="object 3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7659" y="163068"/>
            <a:ext cx="486156" cy="516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0365" y="173736"/>
            <a:ext cx="363220" cy="239395"/>
          </a:xfrm>
          <a:custGeom>
            <a:avLst/>
            <a:gdLst/>
            <a:ahLst/>
            <a:cxnLst/>
            <a:rect l="l" t="t" r="r" b="b"/>
            <a:pathLst>
              <a:path w="363220" h="239395">
                <a:moveTo>
                  <a:pt x="78879" y="1016"/>
                </a:moveTo>
                <a:lnTo>
                  <a:pt x="31495" y="18643"/>
                </a:lnTo>
                <a:lnTo>
                  <a:pt x="5059" y="71120"/>
                </a:lnTo>
                <a:lnTo>
                  <a:pt x="0" y="124714"/>
                </a:lnTo>
                <a:lnTo>
                  <a:pt x="1204" y="151030"/>
                </a:lnTo>
                <a:lnTo>
                  <a:pt x="10838" y="193615"/>
                </a:lnTo>
                <a:lnTo>
                  <a:pt x="42506" y="231933"/>
                </a:lnTo>
                <a:lnTo>
                  <a:pt x="73672" y="239268"/>
                </a:lnTo>
                <a:lnTo>
                  <a:pt x="91236" y="237339"/>
                </a:lnTo>
                <a:lnTo>
                  <a:pt x="106726" y="231552"/>
                </a:lnTo>
                <a:lnTo>
                  <a:pt x="120141" y="221908"/>
                </a:lnTo>
                <a:lnTo>
                  <a:pt x="125828" y="215138"/>
                </a:lnTo>
                <a:lnTo>
                  <a:pt x="76352" y="215138"/>
                </a:lnTo>
                <a:lnTo>
                  <a:pt x="55968" y="209399"/>
                </a:lnTo>
                <a:lnTo>
                  <a:pt x="41411" y="192182"/>
                </a:lnTo>
                <a:lnTo>
                  <a:pt x="32679" y="163488"/>
                </a:lnTo>
                <a:lnTo>
                  <a:pt x="29870" y="124714"/>
                </a:lnTo>
                <a:lnTo>
                  <a:pt x="29865" y="121920"/>
                </a:lnTo>
                <a:lnTo>
                  <a:pt x="32735" y="80404"/>
                </a:lnTo>
                <a:lnTo>
                  <a:pt x="41636" y="49768"/>
                </a:lnTo>
                <a:lnTo>
                  <a:pt x="56472" y="31394"/>
                </a:lnTo>
                <a:lnTo>
                  <a:pt x="77241" y="25273"/>
                </a:lnTo>
                <a:lnTo>
                  <a:pt x="128336" y="25273"/>
                </a:lnTo>
                <a:lnTo>
                  <a:pt x="110915" y="8399"/>
                </a:lnTo>
                <a:lnTo>
                  <a:pt x="78879" y="1016"/>
                </a:lnTo>
                <a:close/>
              </a:path>
              <a:path w="363220" h="239395">
                <a:moveTo>
                  <a:pt x="128336" y="25273"/>
                </a:moveTo>
                <a:lnTo>
                  <a:pt x="77241" y="25273"/>
                </a:lnTo>
                <a:lnTo>
                  <a:pt x="96903" y="31319"/>
                </a:lnTo>
                <a:lnTo>
                  <a:pt x="110948" y="49450"/>
                </a:lnTo>
                <a:lnTo>
                  <a:pt x="119377" y="79654"/>
                </a:lnTo>
                <a:lnTo>
                  <a:pt x="122009" y="119253"/>
                </a:lnTo>
                <a:lnTo>
                  <a:pt x="122088" y="123317"/>
                </a:lnTo>
                <a:lnTo>
                  <a:pt x="119322" y="162685"/>
                </a:lnTo>
                <a:lnTo>
                  <a:pt x="110728" y="191817"/>
                </a:lnTo>
                <a:lnTo>
                  <a:pt x="96404" y="209305"/>
                </a:lnTo>
                <a:lnTo>
                  <a:pt x="76352" y="215138"/>
                </a:lnTo>
                <a:lnTo>
                  <a:pt x="125828" y="215138"/>
                </a:lnTo>
                <a:lnTo>
                  <a:pt x="146942" y="170688"/>
                </a:lnTo>
                <a:lnTo>
                  <a:pt x="152095" y="119253"/>
                </a:lnTo>
                <a:lnTo>
                  <a:pt x="147520" y="67506"/>
                </a:lnTo>
                <a:lnTo>
                  <a:pt x="133794" y="30559"/>
                </a:lnTo>
                <a:lnTo>
                  <a:pt x="128336" y="25273"/>
                </a:lnTo>
                <a:close/>
              </a:path>
              <a:path w="363220" h="239395">
                <a:moveTo>
                  <a:pt x="363156" y="210312"/>
                </a:moveTo>
                <a:lnTo>
                  <a:pt x="230987" y="210312"/>
                </a:lnTo>
                <a:lnTo>
                  <a:pt x="230987" y="235458"/>
                </a:lnTo>
                <a:lnTo>
                  <a:pt x="363156" y="235458"/>
                </a:lnTo>
                <a:lnTo>
                  <a:pt x="363156" y="210312"/>
                </a:lnTo>
                <a:close/>
              </a:path>
              <a:path w="363220" h="239395">
                <a:moveTo>
                  <a:pt x="311658" y="35306"/>
                </a:moveTo>
                <a:lnTo>
                  <a:pt x="282638" y="35306"/>
                </a:lnTo>
                <a:lnTo>
                  <a:pt x="282638" y="210312"/>
                </a:lnTo>
                <a:lnTo>
                  <a:pt x="311658" y="210312"/>
                </a:lnTo>
                <a:lnTo>
                  <a:pt x="311658" y="35306"/>
                </a:lnTo>
                <a:close/>
              </a:path>
              <a:path w="363220" h="239395">
                <a:moveTo>
                  <a:pt x="311658" y="0"/>
                </a:moveTo>
                <a:lnTo>
                  <a:pt x="229654" y="23749"/>
                </a:lnTo>
                <a:lnTo>
                  <a:pt x="229654" y="50546"/>
                </a:lnTo>
                <a:lnTo>
                  <a:pt x="282638" y="35306"/>
                </a:lnTo>
                <a:lnTo>
                  <a:pt x="311658" y="35306"/>
                </a:lnTo>
                <a:lnTo>
                  <a:pt x="311658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489322" y="1276350"/>
            <a:ext cx="1307465" cy="3394075"/>
          </a:xfrm>
          <a:custGeom>
            <a:avLst/>
            <a:gdLst/>
            <a:ahLst/>
            <a:cxnLst/>
            <a:rect l="l" t="t" r="r" b="b"/>
            <a:pathLst>
              <a:path w="1307464" h="3394075">
                <a:moveTo>
                  <a:pt x="0" y="3394075"/>
                </a:moveTo>
                <a:lnTo>
                  <a:pt x="1307084" y="3394075"/>
                </a:lnTo>
                <a:lnTo>
                  <a:pt x="1307084" y="0"/>
                </a:lnTo>
                <a:lnTo>
                  <a:pt x="0" y="0"/>
                </a:lnTo>
                <a:lnTo>
                  <a:pt x="0" y="3394075"/>
                </a:lnTo>
                <a:close/>
              </a:path>
            </a:pathLst>
          </a:custGeom>
          <a:ln w="34925">
            <a:solidFill>
              <a:srgbClr val="00855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796407" y="4453496"/>
            <a:ext cx="1906270" cy="2045970"/>
          </a:xfrm>
          <a:custGeom>
            <a:avLst/>
            <a:gdLst/>
            <a:ahLst/>
            <a:cxnLst/>
            <a:rect l="l" t="t" r="r" b="b"/>
            <a:pathLst>
              <a:path w="1906270" h="2045970">
                <a:moveTo>
                  <a:pt x="0" y="2045716"/>
                </a:moveTo>
                <a:lnTo>
                  <a:pt x="1906269" y="2045716"/>
                </a:lnTo>
                <a:lnTo>
                  <a:pt x="1906269" y="0"/>
                </a:lnTo>
                <a:lnTo>
                  <a:pt x="0" y="0"/>
                </a:lnTo>
                <a:lnTo>
                  <a:pt x="0" y="2045716"/>
                </a:lnTo>
                <a:close/>
              </a:path>
            </a:pathLst>
          </a:custGeom>
          <a:ln w="34925">
            <a:solidFill>
              <a:srgbClr val="00855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71016" y="1362327"/>
            <a:ext cx="3013710" cy="27044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95"/>
              </a:spcBef>
              <a:tabLst>
                <a:tab pos="3000375" algn="l"/>
              </a:tabLst>
            </a:pPr>
            <a:r>
              <a:rPr sz="2400" u="sng" spc="110" dirty="0">
                <a:solidFill>
                  <a:srgbClr val="1F1F42"/>
                </a:solidFill>
                <a:uFill>
                  <a:solidFill>
                    <a:srgbClr val="005B4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u="sng" spc="-5" dirty="0">
                <a:solidFill>
                  <a:srgbClr val="1F1F42"/>
                </a:solidFill>
                <a:uFill>
                  <a:solidFill>
                    <a:srgbClr val="005B4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01	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  <a:p>
            <a:pPr marL="92710">
              <a:lnSpc>
                <a:spcPct val="100000"/>
              </a:lnSpc>
              <a:spcBef>
                <a:spcPts val="1840"/>
              </a:spcBef>
            </a:pPr>
            <a:r>
              <a:rPr sz="2600" b="1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飞沫传播</a:t>
            </a:r>
            <a:endParaRPr sz="2600">
              <a:latin typeface="微软雅黑" panose="020B0503020204020204" charset="-122"/>
              <a:cs typeface="微软雅黑" panose="020B0503020204020204" charset="-122"/>
            </a:endParaRPr>
          </a:p>
          <a:p>
            <a:pPr marL="92710">
              <a:lnSpc>
                <a:spcPct val="100000"/>
              </a:lnSpc>
              <a:spcBef>
                <a:spcPts val="1955"/>
              </a:spcBef>
            </a:pPr>
            <a:r>
              <a:rPr sz="20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经呼吸道的传</a:t>
            </a:r>
            <a:r>
              <a:rPr sz="2000" spc="5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播</a:t>
            </a:r>
            <a:r>
              <a:rPr sz="20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方式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435610" indent="-343535">
              <a:lnSpc>
                <a:spcPct val="100000"/>
              </a:lnSpc>
              <a:spcBef>
                <a:spcPts val="1200"/>
              </a:spcBef>
              <a:buFont typeface="Arial" panose="020B0604020202020204"/>
              <a:buChar char="•"/>
              <a:tabLst>
                <a:tab pos="434975" algn="l"/>
                <a:tab pos="436245" algn="l"/>
              </a:tabLst>
            </a:pPr>
            <a:r>
              <a:rPr sz="20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打喷嚏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435610" indent="-343535">
              <a:lnSpc>
                <a:spcPct val="100000"/>
              </a:lnSpc>
              <a:spcBef>
                <a:spcPts val="1200"/>
              </a:spcBef>
              <a:buFont typeface="Arial" panose="020B0604020202020204"/>
              <a:buChar char="•"/>
              <a:tabLst>
                <a:tab pos="434975" algn="l"/>
                <a:tab pos="436245" algn="l"/>
              </a:tabLst>
            </a:pPr>
            <a:r>
              <a:rPr sz="20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咳嗽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06569" y="1710042"/>
            <a:ext cx="2497581" cy="4812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891146" y="1140713"/>
            <a:ext cx="1313180" cy="1313180"/>
          </a:xfrm>
          <a:custGeom>
            <a:avLst/>
            <a:gdLst/>
            <a:ahLst/>
            <a:cxnLst/>
            <a:rect l="l" t="t" r="r" b="b"/>
            <a:pathLst>
              <a:path w="1313179" h="1313180">
                <a:moveTo>
                  <a:pt x="656589" y="0"/>
                </a:moveTo>
                <a:lnTo>
                  <a:pt x="0" y="656589"/>
                </a:lnTo>
                <a:lnTo>
                  <a:pt x="656589" y="1313180"/>
                </a:lnTo>
                <a:lnTo>
                  <a:pt x="1313052" y="656589"/>
                </a:lnTo>
                <a:lnTo>
                  <a:pt x="656589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891146" y="1140713"/>
            <a:ext cx="1313180" cy="1313180"/>
          </a:xfrm>
          <a:custGeom>
            <a:avLst/>
            <a:gdLst/>
            <a:ahLst/>
            <a:cxnLst/>
            <a:rect l="l" t="t" r="r" b="b"/>
            <a:pathLst>
              <a:path w="1313179" h="1313180">
                <a:moveTo>
                  <a:pt x="0" y="656589"/>
                </a:moveTo>
                <a:lnTo>
                  <a:pt x="656589" y="0"/>
                </a:lnTo>
                <a:lnTo>
                  <a:pt x="1313052" y="656589"/>
                </a:lnTo>
                <a:lnTo>
                  <a:pt x="656589" y="1313180"/>
                </a:lnTo>
                <a:lnTo>
                  <a:pt x="0" y="656589"/>
                </a:lnTo>
                <a:close/>
              </a:path>
            </a:pathLst>
          </a:custGeom>
          <a:ln w="193675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304151" y="1534667"/>
            <a:ext cx="463550" cy="552450"/>
          </a:xfrm>
          <a:custGeom>
            <a:avLst/>
            <a:gdLst/>
            <a:ahLst/>
            <a:cxnLst/>
            <a:rect l="l" t="t" r="r" b="b"/>
            <a:pathLst>
              <a:path w="463550" h="552450">
                <a:moveTo>
                  <a:pt x="336423" y="456946"/>
                </a:moveTo>
                <a:lnTo>
                  <a:pt x="126873" y="456946"/>
                </a:lnTo>
                <a:lnTo>
                  <a:pt x="228473" y="552196"/>
                </a:lnTo>
                <a:lnTo>
                  <a:pt x="336423" y="456946"/>
                </a:lnTo>
                <a:close/>
              </a:path>
              <a:path w="463550" h="552450">
                <a:moveTo>
                  <a:pt x="260223" y="406146"/>
                </a:moveTo>
                <a:lnTo>
                  <a:pt x="196723" y="406146"/>
                </a:lnTo>
                <a:lnTo>
                  <a:pt x="190373" y="456946"/>
                </a:lnTo>
                <a:lnTo>
                  <a:pt x="266573" y="456946"/>
                </a:lnTo>
                <a:lnTo>
                  <a:pt x="260223" y="406146"/>
                </a:lnTo>
                <a:close/>
              </a:path>
              <a:path w="463550" h="552450">
                <a:moveTo>
                  <a:pt x="69850" y="355473"/>
                </a:moveTo>
                <a:lnTo>
                  <a:pt x="0" y="393446"/>
                </a:lnTo>
                <a:lnTo>
                  <a:pt x="107823" y="444246"/>
                </a:lnTo>
                <a:lnTo>
                  <a:pt x="95123" y="412496"/>
                </a:lnTo>
                <a:lnTo>
                  <a:pt x="171323" y="412496"/>
                </a:lnTo>
                <a:lnTo>
                  <a:pt x="152273" y="374523"/>
                </a:lnTo>
                <a:lnTo>
                  <a:pt x="82550" y="374523"/>
                </a:lnTo>
                <a:lnTo>
                  <a:pt x="69850" y="355473"/>
                </a:lnTo>
                <a:close/>
              </a:path>
              <a:path w="463550" h="552450">
                <a:moveTo>
                  <a:pt x="387096" y="355473"/>
                </a:moveTo>
                <a:lnTo>
                  <a:pt x="380746" y="374523"/>
                </a:lnTo>
                <a:lnTo>
                  <a:pt x="304673" y="374523"/>
                </a:lnTo>
                <a:lnTo>
                  <a:pt x="285623" y="412496"/>
                </a:lnTo>
                <a:lnTo>
                  <a:pt x="368173" y="412496"/>
                </a:lnTo>
                <a:lnTo>
                  <a:pt x="355473" y="444246"/>
                </a:lnTo>
                <a:lnTo>
                  <a:pt x="463296" y="393446"/>
                </a:lnTo>
                <a:lnTo>
                  <a:pt x="387096" y="355473"/>
                </a:lnTo>
                <a:close/>
              </a:path>
              <a:path w="463550" h="552450">
                <a:moveTo>
                  <a:pt x="253873" y="101600"/>
                </a:moveTo>
                <a:lnTo>
                  <a:pt x="203073" y="101600"/>
                </a:lnTo>
                <a:lnTo>
                  <a:pt x="185412" y="104973"/>
                </a:lnTo>
                <a:lnTo>
                  <a:pt x="171323" y="114300"/>
                </a:lnTo>
                <a:lnTo>
                  <a:pt x="161996" y="128389"/>
                </a:lnTo>
                <a:lnTo>
                  <a:pt x="158623" y="146050"/>
                </a:lnTo>
                <a:lnTo>
                  <a:pt x="158623" y="215773"/>
                </a:lnTo>
                <a:lnTo>
                  <a:pt x="159912" y="228869"/>
                </a:lnTo>
                <a:lnTo>
                  <a:pt x="164179" y="239585"/>
                </a:lnTo>
                <a:lnTo>
                  <a:pt x="172017" y="247919"/>
                </a:lnTo>
                <a:lnTo>
                  <a:pt x="184023" y="253873"/>
                </a:lnTo>
                <a:lnTo>
                  <a:pt x="184023" y="387096"/>
                </a:lnTo>
                <a:lnTo>
                  <a:pt x="215773" y="387096"/>
                </a:lnTo>
                <a:lnTo>
                  <a:pt x="228473" y="304673"/>
                </a:lnTo>
                <a:lnTo>
                  <a:pt x="279273" y="304673"/>
                </a:lnTo>
                <a:lnTo>
                  <a:pt x="279273" y="253873"/>
                </a:lnTo>
                <a:lnTo>
                  <a:pt x="287607" y="247919"/>
                </a:lnTo>
                <a:lnTo>
                  <a:pt x="293560" y="239585"/>
                </a:lnTo>
                <a:lnTo>
                  <a:pt x="297132" y="228869"/>
                </a:lnTo>
                <a:lnTo>
                  <a:pt x="298323" y="215773"/>
                </a:lnTo>
                <a:lnTo>
                  <a:pt x="298323" y="146050"/>
                </a:lnTo>
                <a:lnTo>
                  <a:pt x="294949" y="128389"/>
                </a:lnTo>
                <a:lnTo>
                  <a:pt x="285623" y="114300"/>
                </a:lnTo>
                <a:lnTo>
                  <a:pt x="271533" y="104973"/>
                </a:lnTo>
                <a:lnTo>
                  <a:pt x="253873" y="101600"/>
                </a:lnTo>
                <a:close/>
              </a:path>
              <a:path w="463550" h="552450">
                <a:moveTo>
                  <a:pt x="279273" y="304673"/>
                </a:moveTo>
                <a:lnTo>
                  <a:pt x="228473" y="304673"/>
                </a:lnTo>
                <a:lnTo>
                  <a:pt x="241173" y="387096"/>
                </a:lnTo>
                <a:lnTo>
                  <a:pt x="279273" y="387096"/>
                </a:lnTo>
                <a:lnTo>
                  <a:pt x="279273" y="304673"/>
                </a:lnTo>
                <a:close/>
              </a:path>
              <a:path w="463550" h="552450">
                <a:moveTo>
                  <a:pt x="228473" y="0"/>
                </a:moveTo>
                <a:lnTo>
                  <a:pt x="210812" y="3373"/>
                </a:lnTo>
                <a:lnTo>
                  <a:pt x="196723" y="12700"/>
                </a:lnTo>
                <a:lnTo>
                  <a:pt x="187396" y="26789"/>
                </a:lnTo>
                <a:lnTo>
                  <a:pt x="184023" y="44450"/>
                </a:lnTo>
                <a:lnTo>
                  <a:pt x="187396" y="63103"/>
                </a:lnTo>
                <a:lnTo>
                  <a:pt x="196723" y="79375"/>
                </a:lnTo>
                <a:lnTo>
                  <a:pt x="210812" y="90884"/>
                </a:lnTo>
                <a:lnTo>
                  <a:pt x="228473" y="95250"/>
                </a:lnTo>
                <a:lnTo>
                  <a:pt x="247126" y="90884"/>
                </a:lnTo>
                <a:lnTo>
                  <a:pt x="263398" y="79375"/>
                </a:lnTo>
                <a:lnTo>
                  <a:pt x="274907" y="63103"/>
                </a:lnTo>
                <a:lnTo>
                  <a:pt x="279273" y="44450"/>
                </a:lnTo>
                <a:lnTo>
                  <a:pt x="274907" y="26789"/>
                </a:lnTo>
                <a:lnTo>
                  <a:pt x="263398" y="12700"/>
                </a:lnTo>
                <a:lnTo>
                  <a:pt x="247126" y="3373"/>
                </a:lnTo>
                <a:lnTo>
                  <a:pt x="228473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944611" y="5837593"/>
            <a:ext cx="2922270" cy="0"/>
          </a:xfrm>
          <a:custGeom>
            <a:avLst/>
            <a:gdLst/>
            <a:ahLst/>
            <a:cxnLst/>
            <a:rect l="l" t="t" r="r" b="b"/>
            <a:pathLst>
              <a:path w="2922270">
                <a:moveTo>
                  <a:pt x="0" y="0"/>
                </a:moveTo>
                <a:lnTo>
                  <a:pt x="2921762" y="0"/>
                </a:lnTo>
              </a:path>
            </a:pathLst>
          </a:custGeom>
          <a:ln w="1270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0470895" y="5993688"/>
            <a:ext cx="382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02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92516" y="3704031"/>
            <a:ext cx="2061845" cy="9759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接触传播</a:t>
            </a:r>
            <a:endParaRPr sz="2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955"/>
              </a:spcBef>
            </a:pPr>
            <a:r>
              <a:rPr sz="20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用接触过病毒的手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92516" y="4654375"/>
            <a:ext cx="1132205" cy="940435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挖鼻孔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揉眼睛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2081" y="5825744"/>
            <a:ext cx="409447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EB4D0D"/>
                </a:solidFill>
                <a:latin typeface="微软雅黑" panose="020B0503020204020204" charset="-122"/>
                <a:cs typeface="微软雅黑" panose="020B0503020204020204" charset="-122"/>
              </a:rPr>
              <a:t>在相对封闭的环境中长</a:t>
            </a:r>
            <a:r>
              <a:rPr sz="2000" spc="-15" dirty="0">
                <a:solidFill>
                  <a:srgbClr val="EB4D0D"/>
                </a:solidFill>
                <a:latin typeface="微软雅黑" panose="020B0503020204020204" charset="-122"/>
                <a:cs typeface="微软雅黑" panose="020B0503020204020204" charset="-122"/>
              </a:rPr>
              <a:t>时</a:t>
            </a:r>
            <a:r>
              <a:rPr sz="2000" dirty="0">
                <a:solidFill>
                  <a:srgbClr val="EB4D0D"/>
                </a:solidFill>
                <a:latin typeface="微软雅黑" panose="020B0503020204020204" charset="-122"/>
                <a:cs typeface="微软雅黑" panose="020B0503020204020204" charset="-122"/>
              </a:rPr>
              <a:t>间暴</a:t>
            </a:r>
            <a:r>
              <a:rPr sz="2000" spc="-15" dirty="0">
                <a:solidFill>
                  <a:srgbClr val="EB4D0D"/>
                </a:solidFill>
                <a:latin typeface="微软雅黑" panose="020B0503020204020204" charset="-122"/>
                <a:cs typeface="微软雅黑" panose="020B0503020204020204" charset="-122"/>
              </a:rPr>
              <a:t>露</a:t>
            </a:r>
            <a:r>
              <a:rPr sz="2000" dirty="0">
                <a:solidFill>
                  <a:srgbClr val="EB4D0D"/>
                </a:solidFill>
                <a:latin typeface="微软雅黑" panose="020B0503020204020204" charset="-122"/>
                <a:cs typeface="微软雅黑" panose="020B0503020204020204" charset="-122"/>
              </a:rPr>
              <a:t>亍高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2081" y="6130544"/>
            <a:ext cx="333247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EB4D0D"/>
                </a:solidFill>
                <a:latin typeface="微软雅黑" panose="020B0503020204020204" charset="-122"/>
                <a:cs typeface="微软雅黑" panose="020B0503020204020204" charset="-122"/>
              </a:rPr>
              <a:t>浓度气溶胶情况下的传</a:t>
            </a:r>
            <a:r>
              <a:rPr sz="2000" spc="-15" dirty="0">
                <a:solidFill>
                  <a:srgbClr val="EB4D0D"/>
                </a:solidFill>
                <a:latin typeface="微软雅黑" panose="020B0503020204020204" charset="-122"/>
                <a:cs typeface="微软雅黑" panose="020B0503020204020204" charset="-122"/>
              </a:rPr>
              <a:t>播</a:t>
            </a:r>
            <a:r>
              <a:rPr sz="2000" dirty="0">
                <a:solidFill>
                  <a:srgbClr val="EB4D0D"/>
                </a:solidFill>
                <a:latin typeface="微软雅黑" panose="020B0503020204020204" charset="-122"/>
                <a:cs typeface="微软雅黑" panose="020B0503020204020204" charset="-122"/>
              </a:rPr>
              <a:t>可能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39381" y="5703455"/>
            <a:ext cx="4367530" cy="0"/>
          </a:xfrm>
          <a:custGeom>
            <a:avLst/>
            <a:gdLst/>
            <a:ahLst/>
            <a:cxnLst/>
            <a:rect l="l" t="t" r="r" b="b"/>
            <a:pathLst>
              <a:path w="4367530">
                <a:moveTo>
                  <a:pt x="0" y="0"/>
                </a:moveTo>
                <a:lnTo>
                  <a:pt x="4367187" y="0"/>
                </a:lnTo>
              </a:path>
            </a:pathLst>
          </a:custGeom>
          <a:ln w="1270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008888" y="4206240"/>
            <a:ext cx="1344168" cy="1344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430779" y="4155947"/>
            <a:ext cx="1344168" cy="13441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398764" y="1944623"/>
            <a:ext cx="1376172" cy="13761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869423" y="1944623"/>
            <a:ext cx="1376172" cy="13761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0" y="0"/>
            <a:ext cx="6095999" cy="685799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887367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3476625" cy="1562735"/>
          </a:xfrm>
          <a:custGeom>
            <a:avLst/>
            <a:gdLst/>
            <a:ahLst/>
            <a:cxnLst/>
            <a:rect l="l" t="t" r="r" b="b"/>
            <a:pathLst>
              <a:path w="3476625" h="1562735">
                <a:moveTo>
                  <a:pt x="3476273" y="0"/>
                </a:moveTo>
                <a:lnTo>
                  <a:pt x="2207260" y="1269111"/>
                </a:lnTo>
                <a:lnTo>
                  <a:pt x="2172104" y="1302620"/>
                </a:lnTo>
                <a:lnTo>
                  <a:pt x="2135761" y="1334099"/>
                </a:lnTo>
                <a:lnTo>
                  <a:pt x="2098305" y="1363547"/>
                </a:lnTo>
                <a:lnTo>
                  <a:pt x="2059809" y="1390965"/>
                </a:lnTo>
                <a:lnTo>
                  <a:pt x="2020348" y="1416351"/>
                </a:lnTo>
                <a:lnTo>
                  <a:pt x="1979996" y="1439706"/>
                </a:lnTo>
                <a:lnTo>
                  <a:pt x="1938828" y="1461031"/>
                </a:lnTo>
                <a:lnTo>
                  <a:pt x="1896917" y="1480324"/>
                </a:lnTo>
                <a:lnTo>
                  <a:pt x="1854338" y="1497587"/>
                </a:lnTo>
                <a:lnTo>
                  <a:pt x="1811165" y="1512819"/>
                </a:lnTo>
                <a:lnTo>
                  <a:pt x="1767473" y="1526020"/>
                </a:lnTo>
                <a:lnTo>
                  <a:pt x="1723335" y="1537189"/>
                </a:lnTo>
                <a:lnTo>
                  <a:pt x="1678826" y="1546329"/>
                </a:lnTo>
                <a:lnTo>
                  <a:pt x="1634020" y="1553437"/>
                </a:lnTo>
                <a:lnTo>
                  <a:pt x="1588991" y="1558514"/>
                </a:lnTo>
                <a:lnTo>
                  <a:pt x="1543814" y="1561560"/>
                </a:lnTo>
                <a:lnTo>
                  <a:pt x="1498563" y="1562576"/>
                </a:lnTo>
                <a:lnTo>
                  <a:pt x="1453312" y="1561560"/>
                </a:lnTo>
                <a:lnTo>
                  <a:pt x="1408135" y="1558514"/>
                </a:lnTo>
                <a:lnTo>
                  <a:pt x="1363106" y="1553437"/>
                </a:lnTo>
                <a:lnTo>
                  <a:pt x="1318301" y="1546329"/>
                </a:lnTo>
                <a:lnTo>
                  <a:pt x="1273792" y="1537189"/>
                </a:lnTo>
                <a:lnTo>
                  <a:pt x="1229654" y="1526020"/>
                </a:lnTo>
                <a:lnTo>
                  <a:pt x="1185962" y="1512819"/>
                </a:lnTo>
                <a:lnTo>
                  <a:pt x="1142790" y="1497587"/>
                </a:lnTo>
                <a:lnTo>
                  <a:pt x="1100212" y="1480324"/>
                </a:lnTo>
                <a:lnTo>
                  <a:pt x="1058302" y="1461031"/>
                </a:lnTo>
                <a:lnTo>
                  <a:pt x="1017134" y="1439706"/>
                </a:lnTo>
                <a:lnTo>
                  <a:pt x="976783" y="1416351"/>
                </a:lnTo>
                <a:lnTo>
                  <a:pt x="937323" y="1390965"/>
                </a:lnTo>
                <a:lnTo>
                  <a:pt x="898828" y="1363547"/>
                </a:lnTo>
                <a:lnTo>
                  <a:pt x="861372" y="1334099"/>
                </a:lnTo>
                <a:lnTo>
                  <a:pt x="825030" y="1302620"/>
                </a:lnTo>
                <a:lnTo>
                  <a:pt x="789876" y="1269111"/>
                </a:lnTo>
                <a:lnTo>
                  <a:pt x="0" y="479201"/>
                </a:lnTo>
              </a:path>
            </a:pathLst>
          </a:custGeom>
          <a:ln w="3175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662" y="4451921"/>
            <a:ext cx="1768475" cy="1768475"/>
          </a:xfrm>
          <a:custGeom>
            <a:avLst/>
            <a:gdLst/>
            <a:ahLst/>
            <a:cxnLst/>
            <a:rect l="l" t="t" r="r" b="b"/>
            <a:pathLst>
              <a:path w="1768475" h="1768475">
                <a:moveTo>
                  <a:pt x="720909" y="67627"/>
                </a:moveTo>
                <a:lnTo>
                  <a:pt x="757129" y="38040"/>
                </a:lnTo>
                <a:lnTo>
                  <a:pt x="797289" y="16906"/>
                </a:lnTo>
                <a:lnTo>
                  <a:pt x="840078" y="4226"/>
                </a:lnTo>
                <a:lnTo>
                  <a:pt x="884183" y="0"/>
                </a:lnTo>
                <a:lnTo>
                  <a:pt x="928294" y="4226"/>
                </a:lnTo>
                <a:lnTo>
                  <a:pt x="971101" y="16906"/>
                </a:lnTo>
                <a:lnTo>
                  <a:pt x="1011290" y="38040"/>
                </a:lnTo>
                <a:lnTo>
                  <a:pt x="1047553" y="67627"/>
                </a:lnTo>
                <a:lnTo>
                  <a:pt x="1700714" y="720915"/>
                </a:lnTo>
                <a:lnTo>
                  <a:pt x="1730301" y="757141"/>
                </a:lnTo>
                <a:lnTo>
                  <a:pt x="1751434" y="797313"/>
                </a:lnTo>
                <a:lnTo>
                  <a:pt x="1764114" y="840117"/>
                </a:lnTo>
                <a:lnTo>
                  <a:pt x="1768341" y="884237"/>
                </a:lnTo>
                <a:lnTo>
                  <a:pt x="1764114" y="928357"/>
                </a:lnTo>
                <a:lnTo>
                  <a:pt x="1751434" y="971161"/>
                </a:lnTo>
                <a:lnTo>
                  <a:pt x="1730301" y="1011333"/>
                </a:lnTo>
                <a:lnTo>
                  <a:pt x="1700714" y="1047559"/>
                </a:lnTo>
                <a:lnTo>
                  <a:pt x="1047553" y="1700758"/>
                </a:lnTo>
                <a:lnTo>
                  <a:pt x="1011290" y="1730353"/>
                </a:lnTo>
                <a:lnTo>
                  <a:pt x="971101" y="1751493"/>
                </a:lnTo>
                <a:lnTo>
                  <a:pt x="928294" y="1764177"/>
                </a:lnTo>
                <a:lnTo>
                  <a:pt x="884183" y="1768405"/>
                </a:lnTo>
                <a:lnTo>
                  <a:pt x="840078" y="1764177"/>
                </a:lnTo>
                <a:lnTo>
                  <a:pt x="797289" y="1751493"/>
                </a:lnTo>
                <a:lnTo>
                  <a:pt x="757129" y="1730353"/>
                </a:lnTo>
                <a:lnTo>
                  <a:pt x="720909" y="1700758"/>
                </a:lnTo>
                <a:lnTo>
                  <a:pt x="67646" y="1047559"/>
                </a:lnTo>
                <a:lnTo>
                  <a:pt x="38051" y="1011333"/>
                </a:lnTo>
                <a:lnTo>
                  <a:pt x="16911" y="971161"/>
                </a:lnTo>
                <a:lnTo>
                  <a:pt x="4227" y="928357"/>
                </a:lnTo>
                <a:lnTo>
                  <a:pt x="0" y="884237"/>
                </a:lnTo>
                <a:lnTo>
                  <a:pt x="4227" y="840117"/>
                </a:lnTo>
                <a:lnTo>
                  <a:pt x="16911" y="797313"/>
                </a:lnTo>
                <a:lnTo>
                  <a:pt x="38051" y="757141"/>
                </a:lnTo>
                <a:lnTo>
                  <a:pt x="67646" y="720915"/>
                </a:lnTo>
                <a:lnTo>
                  <a:pt x="720909" y="67627"/>
                </a:lnTo>
              </a:path>
            </a:pathLst>
          </a:custGeom>
          <a:ln w="133349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32660" y="2965704"/>
            <a:ext cx="3709416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77611" y="2965704"/>
            <a:ext cx="1679447" cy="1121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292596" y="2961132"/>
            <a:ext cx="806196" cy="11216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34792" y="2904218"/>
            <a:ext cx="4086225" cy="1190625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25"/>
              </a:spcBef>
            </a:pPr>
            <a:r>
              <a:rPr sz="4000" b="1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疫情防控基本要求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BASIC</a:t>
            </a:r>
            <a:r>
              <a:rPr sz="1800" spc="-1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REQUIREMENTS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02</a:t>
            </a:r>
            <a:endParaRPr spc="-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98390" y="1251711"/>
            <a:ext cx="1921764" cy="51919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320154" y="1251750"/>
            <a:ext cx="5347335" cy="5184140"/>
          </a:xfrm>
          <a:custGeom>
            <a:avLst/>
            <a:gdLst/>
            <a:ahLst/>
            <a:cxnLst/>
            <a:rect l="l" t="t" r="r" b="b"/>
            <a:pathLst>
              <a:path w="5347334" h="5184140">
                <a:moveTo>
                  <a:pt x="0" y="5184140"/>
                </a:moveTo>
                <a:lnTo>
                  <a:pt x="5346954" y="5184140"/>
                </a:lnTo>
                <a:lnTo>
                  <a:pt x="5346954" y="0"/>
                </a:lnTo>
                <a:lnTo>
                  <a:pt x="0" y="0"/>
                </a:lnTo>
                <a:lnTo>
                  <a:pt x="0" y="518414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95315" y="1702307"/>
            <a:ext cx="1350264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17108" y="1702307"/>
            <a:ext cx="883919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29453" y="1850593"/>
            <a:ext cx="6477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Arial" panose="020B0604020202020204"/>
                <a:cs typeface="Arial" panose="020B0604020202020204"/>
              </a:rPr>
              <a:t>01</a:t>
            </a:r>
            <a:endParaRPr sz="4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95315" y="4956047"/>
            <a:ext cx="1350264" cy="1231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817108" y="4956047"/>
            <a:ext cx="883919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529453" y="5105806"/>
            <a:ext cx="6477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03</a:t>
            </a:r>
            <a:endParaRPr sz="4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95315" y="3328415"/>
            <a:ext cx="1350264" cy="1231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817108" y="3328415"/>
            <a:ext cx="883919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529453" y="3478148"/>
            <a:ext cx="6477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02</a:t>
            </a:r>
            <a:endParaRPr sz="4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12814" y="1702262"/>
            <a:ext cx="3284220" cy="848994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8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工作落实到位，由与人负责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制定有效的快递站点工作流程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46036" y="2195067"/>
            <a:ext cx="3731132" cy="2400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512814" y="3390752"/>
            <a:ext cx="4198620" cy="848994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8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利用数据平台，精确掌握返岗员工劢态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对信息数据进行登记、汇总、分析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12814" y="4860087"/>
            <a:ext cx="4884420" cy="126111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8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提高员工对疫情的意识，丌隐瞒病情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1085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发现丌适症状及存在潜在风险的员工及时报备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rgbClr val="252525"/>
                </a:solidFill>
                <a:latin typeface="微软雅黑" panose="020B0503020204020204" charset="-122"/>
                <a:cs typeface="微软雅黑" panose="020B0503020204020204" charset="-122"/>
              </a:rPr>
              <a:t>确定隔离员工，解除隔离前暂丌返岗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1258" y="4694682"/>
            <a:ext cx="35331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45" dirty="0">
                <a:latin typeface="微软雅黑" panose="020B0503020204020204" charset="-122"/>
                <a:cs typeface="微软雅黑" panose="020B0503020204020204" charset="-122"/>
              </a:rPr>
              <a:t>校园快递</a:t>
            </a:r>
            <a:r>
              <a:rPr sz="1800" spc="30" dirty="0">
                <a:latin typeface="微软雅黑" panose="020B0503020204020204" charset="-122"/>
                <a:cs typeface="微软雅黑" panose="020B0503020204020204" charset="-122"/>
              </a:rPr>
              <a:t>服务</a:t>
            </a:r>
            <a:r>
              <a:rPr sz="1800" spc="45" dirty="0">
                <a:latin typeface="微软雅黑" panose="020B0503020204020204" charset="-122"/>
                <a:cs typeface="微软雅黑" panose="020B0503020204020204" charset="-122"/>
              </a:rPr>
              <a:t>站须成立</a:t>
            </a:r>
            <a:r>
              <a:rPr sz="1800" spc="30" dirty="0">
                <a:latin typeface="微软雅黑" panose="020B0503020204020204" charset="-122"/>
                <a:cs typeface="微软雅黑" panose="020B0503020204020204" charset="-122"/>
              </a:rPr>
              <a:t>防控</a:t>
            </a:r>
            <a:r>
              <a:rPr sz="1800" spc="45" dirty="0">
                <a:latin typeface="微软雅黑" panose="020B0503020204020204" charset="-122"/>
                <a:cs typeface="微软雅黑" panose="020B0503020204020204" charset="-122"/>
              </a:rPr>
              <a:t>工作</a:t>
            </a:r>
            <a:r>
              <a:rPr sz="1800" dirty="0">
                <a:latin typeface="微软雅黑" panose="020B0503020204020204" charset="-122"/>
                <a:cs typeface="微软雅黑" panose="020B0503020204020204" charset="-122"/>
              </a:rPr>
              <a:t>小 </a:t>
            </a:r>
            <a:r>
              <a:rPr sz="1800" spc="45" dirty="0">
                <a:latin typeface="微软雅黑" panose="020B0503020204020204" charset="-122"/>
                <a:cs typeface="微软雅黑" panose="020B0503020204020204" charset="-122"/>
              </a:rPr>
              <a:t>组，制定</a:t>
            </a:r>
            <a:r>
              <a:rPr sz="1800" spc="30" dirty="0">
                <a:latin typeface="微软雅黑" panose="020B0503020204020204" charset="-122"/>
                <a:cs typeface="微软雅黑" panose="020B0503020204020204" charset="-122"/>
              </a:rPr>
              <a:t>应急</a:t>
            </a:r>
            <a:r>
              <a:rPr sz="1800" spc="45" dirty="0">
                <a:latin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800" spc="55" dirty="0">
                <a:latin typeface="微软雅黑" panose="020B0503020204020204" charset="-122"/>
                <a:cs typeface="微软雅黑" panose="020B0503020204020204" charset="-122"/>
              </a:rPr>
              <a:t>案</a:t>
            </a:r>
            <a:r>
              <a:rPr sz="1800" spc="45" dirty="0">
                <a:latin typeface="微软雅黑" panose="020B0503020204020204" charset="-122"/>
                <a:cs typeface="微软雅黑" panose="020B0503020204020204" charset="-122"/>
              </a:rPr>
              <a:t>，做</a:t>
            </a:r>
            <a:r>
              <a:rPr sz="1800" spc="30" dirty="0">
                <a:latin typeface="微软雅黑" panose="020B0503020204020204" charset="-122"/>
                <a:cs typeface="微软雅黑" panose="020B0503020204020204" charset="-122"/>
              </a:rPr>
              <a:t>好信</a:t>
            </a:r>
            <a:r>
              <a:rPr sz="1800" spc="45" dirty="0">
                <a:latin typeface="微软雅黑" panose="020B0503020204020204" charset="-122"/>
                <a:cs typeface="微软雅黑" panose="020B0503020204020204" charset="-122"/>
              </a:rPr>
              <a:t>息采</a:t>
            </a:r>
            <a:r>
              <a:rPr sz="1800" dirty="0">
                <a:latin typeface="微软雅黑" panose="020B0503020204020204" charset="-122"/>
                <a:cs typeface="微软雅黑" panose="020B0503020204020204" charset="-122"/>
              </a:rPr>
              <a:t>集 工作</a:t>
            </a:r>
            <a:r>
              <a:rPr sz="1800" spc="-5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800" dirty="0">
                <a:latin typeface="微软雅黑" panose="020B0503020204020204" charset="-122"/>
                <a:cs typeface="微软雅黑" panose="020B0503020204020204" charset="-122"/>
              </a:rPr>
              <a:t>建立报备制度。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92809" y="116535"/>
            <a:ext cx="6888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校园快递服务站疫情防控基本要求</a:t>
            </a:r>
            <a:endParaRPr sz="3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80365" y="174752"/>
            <a:ext cx="361315" cy="238760"/>
          </a:xfrm>
          <a:custGeom>
            <a:avLst/>
            <a:gdLst/>
            <a:ahLst/>
            <a:cxnLst/>
            <a:rect l="l" t="t" r="r" b="b"/>
            <a:pathLst>
              <a:path w="361315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1315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1315" h="238759">
                <a:moveTo>
                  <a:pt x="349455" y="24383"/>
                </a:moveTo>
                <a:lnTo>
                  <a:pt x="289179" y="24383"/>
                </a:lnTo>
                <a:lnTo>
                  <a:pt x="298984" y="25048"/>
                </a:lnTo>
                <a:lnTo>
                  <a:pt x="307562" y="27035"/>
                </a:lnTo>
                <a:lnTo>
                  <a:pt x="332041" y="65024"/>
                </a:lnTo>
                <a:lnTo>
                  <a:pt x="331455" y="73600"/>
                </a:lnTo>
                <a:lnTo>
                  <a:pt x="308716" y="117475"/>
                </a:lnTo>
                <a:lnTo>
                  <a:pt x="218643" y="209169"/>
                </a:lnTo>
                <a:lnTo>
                  <a:pt x="218643" y="234442"/>
                </a:lnTo>
                <a:lnTo>
                  <a:pt x="358838" y="234442"/>
                </a:lnTo>
                <a:lnTo>
                  <a:pt x="358838" y="208534"/>
                </a:lnTo>
                <a:lnTo>
                  <a:pt x="253161" y="208534"/>
                </a:lnTo>
                <a:lnTo>
                  <a:pt x="253161" y="207899"/>
                </a:lnTo>
                <a:lnTo>
                  <a:pt x="305701" y="156591"/>
                </a:lnTo>
                <a:lnTo>
                  <a:pt x="332698" y="127555"/>
                </a:lnTo>
                <a:lnTo>
                  <a:pt x="354432" y="93785"/>
                </a:lnTo>
                <a:lnTo>
                  <a:pt x="360921" y="62102"/>
                </a:lnTo>
                <a:lnTo>
                  <a:pt x="359795" y="48571"/>
                </a:lnTo>
                <a:lnTo>
                  <a:pt x="356417" y="36528"/>
                </a:lnTo>
                <a:lnTo>
                  <a:pt x="350789" y="25937"/>
                </a:lnTo>
                <a:lnTo>
                  <a:pt x="349455" y="24383"/>
                </a:lnTo>
                <a:close/>
              </a:path>
              <a:path w="361315" h="238759">
                <a:moveTo>
                  <a:pt x="293801" y="0"/>
                </a:moveTo>
                <a:lnTo>
                  <a:pt x="276273" y="1309"/>
                </a:lnTo>
                <a:lnTo>
                  <a:pt x="259862" y="5238"/>
                </a:lnTo>
                <a:lnTo>
                  <a:pt x="244568" y="11787"/>
                </a:lnTo>
                <a:lnTo>
                  <a:pt x="230390" y="20954"/>
                </a:lnTo>
                <a:lnTo>
                  <a:pt x="230390" y="50546"/>
                </a:lnTo>
                <a:lnTo>
                  <a:pt x="244559" y="39117"/>
                </a:lnTo>
                <a:lnTo>
                  <a:pt x="259080" y="30940"/>
                </a:lnTo>
                <a:lnTo>
                  <a:pt x="273953" y="26025"/>
                </a:lnTo>
                <a:lnTo>
                  <a:pt x="289179" y="24383"/>
                </a:lnTo>
                <a:lnTo>
                  <a:pt x="349455" y="24383"/>
                </a:lnTo>
                <a:lnTo>
                  <a:pt x="342912" y="16764"/>
                </a:lnTo>
                <a:lnTo>
                  <a:pt x="333085" y="9429"/>
                </a:lnTo>
                <a:lnTo>
                  <a:pt x="321624" y="4191"/>
                </a:lnTo>
                <a:lnTo>
                  <a:pt x="308529" y="1047"/>
                </a:lnTo>
                <a:lnTo>
                  <a:pt x="293801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381" y="5473852"/>
            <a:ext cx="12164618" cy="113477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7095" y="5626608"/>
            <a:ext cx="11742420" cy="865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67207" y="5699315"/>
            <a:ext cx="11383010" cy="720090"/>
          </a:xfrm>
          <a:custGeom>
            <a:avLst/>
            <a:gdLst/>
            <a:ahLst/>
            <a:cxnLst/>
            <a:rect l="l" t="t" r="r" b="b"/>
            <a:pathLst>
              <a:path w="11383010" h="720089">
                <a:moveTo>
                  <a:pt x="0" y="719721"/>
                </a:moveTo>
                <a:lnTo>
                  <a:pt x="11382883" y="719721"/>
                </a:lnTo>
                <a:lnTo>
                  <a:pt x="11382883" y="0"/>
                </a:lnTo>
                <a:lnTo>
                  <a:pt x="0" y="0"/>
                </a:lnTo>
                <a:lnTo>
                  <a:pt x="0" y="719721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67611" y="5920740"/>
            <a:ext cx="9535668" cy="320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78280" y="5932881"/>
            <a:ext cx="1309370" cy="296545"/>
          </a:xfrm>
          <a:custGeom>
            <a:avLst/>
            <a:gdLst/>
            <a:ahLst/>
            <a:cxnLst/>
            <a:rect l="l" t="t" r="r" b="b"/>
            <a:pathLst>
              <a:path w="1309370" h="296545">
                <a:moveTo>
                  <a:pt x="224278" y="261632"/>
                </a:moveTo>
                <a:lnTo>
                  <a:pt x="166496" y="261632"/>
                </a:lnTo>
                <a:lnTo>
                  <a:pt x="174049" y="272778"/>
                </a:lnTo>
                <a:lnTo>
                  <a:pt x="180149" y="282251"/>
                </a:lnTo>
                <a:lnTo>
                  <a:pt x="184820" y="290046"/>
                </a:lnTo>
                <a:lnTo>
                  <a:pt x="188087" y="296163"/>
                </a:lnTo>
                <a:lnTo>
                  <a:pt x="200703" y="285924"/>
                </a:lnTo>
                <a:lnTo>
                  <a:pt x="212439" y="274847"/>
                </a:lnTo>
                <a:lnTo>
                  <a:pt x="223269" y="262931"/>
                </a:lnTo>
                <a:lnTo>
                  <a:pt x="224278" y="261632"/>
                </a:lnTo>
                <a:close/>
              </a:path>
              <a:path w="1309370" h="296545">
                <a:moveTo>
                  <a:pt x="64896" y="153733"/>
                </a:moveTo>
                <a:lnTo>
                  <a:pt x="29082" y="153733"/>
                </a:lnTo>
                <a:lnTo>
                  <a:pt x="29082" y="294970"/>
                </a:lnTo>
                <a:lnTo>
                  <a:pt x="64896" y="294970"/>
                </a:lnTo>
                <a:lnTo>
                  <a:pt x="64896" y="153733"/>
                </a:lnTo>
                <a:close/>
              </a:path>
              <a:path w="1309370" h="296545">
                <a:moveTo>
                  <a:pt x="291845" y="250177"/>
                </a:moveTo>
                <a:lnTo>
                  <a:pt x="233171" y="250177"/>
                </a:lnTo>
                <a:lnTo>
                  <a:pt x="242698" y="262445"/>
                </a:lnTo>
                <a:lnTo>
                  <a:pt x="253190" y="273951"/>
                </a:lnTo>
                <a:lnTo>
                  <a:pt x="264658" y="284695"/>
                </a:lnTo>
                <a:lnTo>
                  <a:pt x="277113" y="294678"/>
                </a:lnTo>
                <a:lnTo>
                  <a:pt x="294894" y="252412"/>
                </a:lnTo>
                <a:lnTo>
                  <a:pt x="291845" y="250177"/>
                </a:lnTo>
                <a:close/>
              </a:path>
              <a:path w="1309370" h="296545">
                <a:moveTo>
                  <a:pt x="178307" y="133642"/>
                </a:moveTo>
                <a:lnTo>
                  <a:pt x="81533" y="133642"/>
                </a:lnTo>
                <a:lnTo>
                  <a:pt x="81533" y="274142"/>
                </a:lnTo>
                <a:lnTo>
                  <a:pt x="117856" y="274142"/>
                </a:lnTo>
                <a:lnTo>
                  <a:pt x="117856" y="261632"/>
                </a:lnTo>
                <a:lnTo>
                  <a:pt x="224278" y="261632"/>
                </a:lnTo>
                <a:lnTo>
                  <a:pt x="233171" y="250177"/>
                </a:lnTo>
                <a:lnTo>
                  <a:pt x="291845" y="250177"/>
                </a:lnTo>
                <a:lnTo>
                  <a:pt x="289420" y="248399"/>
                </a:lnTo>
                <a:lnTo>
                  <a:pt x="178307" y="248399"/>
                </a:lnTo>
                <a:lnTo>
                  <a:pt x="178307" y="227406"/>
                </a:lnTo>
                <a:lnTo>
                  <a:pt x="117856" y="227406"/>
                </a:lnTo>
                <a:lnTo>
                  <a:pt x="117856" y="167881"/>
                </a:lnTo>
                <a:lnTo>
                  <a:pt x="178307" y="167881"/>
                </a:lnTo>
                <a:lnTo>
                  <a:pt x="178307" y="133642"/>
                </a:lnTo>
                <a:close/>
              </a:path>
              <a:path w="1309370" h="296545">
                <a:moveTo>
                  <a:pt x="224615" y="135585"/>
                </a:moveTo>
                <a:lnTo>
                  <a:pt x="192658" y="135585"/>
                </a:lnTo>
                <a:lnTo>
                  <a:pt x="195587" y="156344"/>
                </a:lnTo>
                <a:lnTo>
                  <a:pt x="199802" y="176064"/>
                </a:lnTo>
                <a:lnTo>
                  <a:pt x="205303" y="194744"/>
                </a:lnTo>
                <a:lnTo>
                  <a:pt x="212089" y="212382"/>
                </a:lnTo>
                <a:lnTo>
                  <a:pt x="204686" y="222442"/>
                </a:lnTo>
                <a:lnTo>
                  <a:pt x="196580" y="231800"/>
                </a:lnTo>
                <a:lnTo>
                  <a:pt x="187783" y="240453"/>
                </a:lnTo>
                <a:lnTo>
                  <a:pt x="178307" y="248399"/>
                </a:lnTo>
                <a:lnTo>
                  <a:pt x="289420" y="248399"/>
                </a:lnTo>
                <a:lnTo>
                  <a:pt x="283464" y="244032"/>
                </a:lnTo>
                <a:lnTo>
                  <a:pt x="272986" y="234665"/>
                </a:lnTo>
                <a:lnTo>
                  <a:pt x="263461" y="224310"/>
                </a:lnTo>
                <a:lnTo>
                  <a:pt x="254888" y="212966"/>
                </a:lnTo>
                <a:lnTo>
                  <a:pt x="265939" y="185145"/>
                </a:lnTo>
                <a:lnTo>
                  <a:pt x="270307" y="169367"/>
                </a:lnTo>
                <a:lnTo>
                  <a:pt x="233299" y="169367"/>
                </a:lnTo>
                <a:lnTo>
                  <a:pt x="227992" y="151448"/>
                </a:lnTo>
                <a:lnTo>
                  <a:pt x="224615" y="135585"/>
                </a:lnTo>
                <a:close/>
              </a:path>
              <a:path w="1309370" h="296545">
                <a:moveTo>
                  <a:pt x="178307" y="167881"/>
                </a:moveTo>
                <a:lnTo>
                  <a:pt x="141985" y="167881"/>
                </a:lnTo>
                <a:lnTo>
                  <a:pt x="141985" y="227406"/>
                </a:lnTo>
                <a:lnTo>
                  <a:pt x="178307" y="227406"/>
                </a:lnTo>
                <a:lnTo>
                  <a:pt x="178307" y="167881"/>
                </a:lnTo>
                <a:close/>
              </a:path>
              <a:path w="1309370" h="296545">
                <a:moveTo>
                  <a:pt x="46354" y="596"/>
                </a:moveTo>
                <a:lnTo>
                  <a:pt x="38094" y="34715"/>
                </a:lnTo>
                <a:lnTo>
                  <a:pt x="27606" y="68608"/>
                </a:lnTo>
                <a:lnTo>
                  <a:pt x="14904" y="102277"/>
                </a:lnTo>
                <a:lnTo>
                  <a:pt x="0" y="135724"/>
                </a:lnTo>
                <a:lnTo>
                  <a:pt x="10413" y="188417"/>
                </a:lnTo>
                <a:lnTo>
                  <a:pt x="15224" y="179942"/>
                </a:lnTo>
                <a:lnTo>
                  <a:pt x="19938" y="171337"/>
                </a:lnTo>
                <a:lnTo>
                  <a:pt x="24558" y="162601"/>
                </a:lnTo>
                <a:lnTo>
                  <a:pt x="29082" y="153733"/>
                </a:lnTo>
                <a:lnTo>
                  <a:pt x="64896" y="153733"/>
                </a:lnTo>
                <a:lnTo>
                  <a:pt x="64896" y="69202"/>
                </a:lnTo>
                <a:lnTo>
                  <a:pt x="69828" y="54572"/>
                </a:lnTo>
                <a:lnTo>
                  <a:pt x="74533" y="39697"/>
                </a:lnTo>
                <a:lnTo>
                  <a:pt x="79023" y="24578"/>
                </a:lnTo>
                <a:lnTo>
                  <a:pt x="83311" y="9220"/>
                </a:lnTo>
                <a:lnTo>
                  <a:pt x="46354" y="596"/>
                </a:lnTo>
                <a:close/>
              </a:path>
              <a:path w="1309370" h="296545">
                <a:moveTo>
                  <a:pt x="283209" y="86613"/>
                </a:moveTo>
                <a:lnTo>
                  <a:pt x="246887" y="86613"/>
                </a:lnTo>
                <a:lnTo>
                  <a:pt x="245532" y="109309"/>
                </a:lnTo>
                <a:lnTo>
                  <a:pt x="242808" y="130667"/>
                </a:lnTo>
                <a:lnTo>
                  <a:pt x="238726" y="150686"/>
                </a:lnTo>
                <a:lnTo>
                  <a:pt x="233299" y="169367"/>
                </a:lnTo>
                <a:lnTo>
                  <a:pt x="270307" y="169367"/>
                </a:lnTo>
                <a:lnTo>
                  <a:pt x="274335" y="154814"/>
                </a:lnTo>
                <a:lnTo>
                  <a:pt x="280089" y="121963"/>
                </a:lnTo>
                <a:lnTo>
                  <a:pt x="283209" y="86613"/>
                </a:lnTo>
                <a:close/>
              </a:path>
              <a:path w="1309370" h="296545">
                <a:moveTo>
                  <a:pt x="180086" y="55067"/>
                </a:moveTo>
                <a:lnTo>
                  <a:pt x="75818" y="55067"/>
                </a:lnTo>
                <a:lnTo>
                  <a:pt x="75818" y="90779"/>
                </a:lnTo>
                <a:lnTo>
                  <a:pt x="179196" y="90779"/>
                </a:lnTo>
                <a:lnTo>
                  <a:pt x="175387" y="98628"/>
                </a:lnTo>
                <a:lnTo>
                  <a:pt x="171450" y="105765"/>
                </a:lnTo>
                <a:lnTo>
                  <a:pt x="167258" y="112217"/>
                </a:lnTo>
                <a:lnTo>
                  <a:pt x="172930" y="121970"/>
                </a:lnTo>
                <a:lnTo>
                  <a:pt x="177736" y="130968"/>
                </a:lnTo>
                <a:lnTo>
                  <a:pt x="181741" y="139357"/>
                </a:lnTo>
                <a:lnTo>
                  <a:pt x="184784" y="146748"/>
                </a:lnTo>
                <a:lnTo>
                  <a:pt x="187451" y="143078"/>
                </a:lnTo>
                <a:lnTo>
                  <a:pt x="190203" y="139231"/>
                </a:lnTo>
                <a:lnTo>
                  <a:pt x="192658" y="135585"/>
                </a:lnTo>
                <a:lnTo>
                  <a:pt x="224615" y="135585"/>
                </a:lnTo>
                <a:lnTo>
                  <a:pt x="223900" y="132229"/>
                </a:lnTo>
                <a:lnTo>
                  <a:pt x="221047" y="111709"/>
                </a:lnTo>
                <a:lnTo>
                  <a:pt x="219456" y="89890"/>
                </a:lnTo>
                <a:lnTo>
                  <a:pt x="219803" y="89293"/>
                </a:lnTo>
                <a:lnTo>
                  <a:pt x="180086" y="89293"/>
                </a:lnTo>
                <a:lnTo>
                  <a:pt x="180086" y="55067"/>
                </a:lnTo>
                <a:close/>
              </a:path>
              <a:path w="1309370" h="296545">
                <a:moveTo>
                  <a:pt x="149732" y="90779"/>
                </a:moveTo>
                <a:lnTo>
                  <a:pt x="109219" y="90779"/>
                </a:lnTo>
                <a:lnTo>
                  <a:pt x="109219" y="133642"/>
                </a:lnTo>
                <a:lnTo>
                  <a:pt x="149732" y="133642"/>
                </a:lnTo>
                <a:lnTo>
                  <a:pt x="149732" y="90779"/>
                </a:lnTo>
                <a:close/>
              </a:path>
              <a:path w="1309370" h="296545">
                <a:moveTo>
                  <a:pt x="211327" y="0"/>
                </a:moveTo>
                <a:lnTo>
                  <a:pt x="204231" y="25617"/>
                </a:lnTo>
                <a:lnTo>
                  <a:pt x="196659" y="49037"/>
                </a:lnTo>
                <a:lnTo>
                  <a:pt x="188610" y="70262"/>
                </a:lnTo>
                <a:lnTo>
                  <a:pt x="180086" y="89293"/>
                </a:lnTo>
                <a:lnTo>
                  <a:pt x="219803" y="89293"/>
                </a:lnTo>
                <a:lnTo>
                  <a:pt x="220090" y="88798"/>
                </a:lnTo>
                <a:lnTo>
                  <a:pt x="221106" y="86613"/>
                </a:lnTo>
                <a:lnTo>
                  <a:pt x="294639" y="86613"/>
                </a:lnTo>
                <a:lnTo>
                  <a:pt x="294639" y="51193"/>
                </a:lnTo>
                <a:lnTo>
                  <a:pt x="236474" y="51193"/>
                </a:lnTo>
                <a:lnTo>
                  <a:pt x="240262" y="40535"/>
                </a:lnTo>
                <a:lnTo>
                  <a:pt x="243824" y="29689"/>
                </a:lnTo>
                <a:lnTo>
                  <a:pt x="247171" y="18657"/>
                </a:lnTo>
                <a:lnTo>
                  <a:pt x="250317" y="7442"/>
                </a:lnTo>
                <a:lnTo>
                  <a:pt x="211327" y="0"/>
                </a:lnTo>
                <a:close/>
              </a:path>
              <a:path w="1309370" h="296545">
                <a:moveTo>
                  <a:pt x="149732" y="292"/>
                </a:moveTo>
                <a:lnTo>
                  <a:pt x="109219" y="292"/>
                </a:lnTo>
                <a:lnTo>
                  <a:pt x="109219" y="55067"/>
                </a:lnTo>
                <a:lnTo>
                  <a:pt x="149732" y="55067"/>
                </a:lnTo>
                <a:lnTo>
                  <a:pt x="149732" y="292"/>
                </a:lnTo>
                <a:close/>
              </a:path>
              <a:path w="1309370" h="296545">
                <a:moveTo>
                  <a:pt x="486282" y="253301"/>
                </a:moveTo>
                <a:lnTo>
                  <a:pt x="488543" y="263071"/>
                </a:lnTo>
                <a:lnTo>
                  <a:pt x="490553" y="273026"/>
                </a:lnTo>
                <a:lnTo>
                  <a:pt x="492301" y="283164"/>
                </a:lnTo>
                <a:lnTo>
                  <a:pt x="493775" y="293484"/>
                </a:lnTo>
                <a:lnTo>
                  <a:pt x="530097" y="293115"/>
                </a:lnTo>
                <a:lnTo>
                  <a:pt x="570992" y="279476"/>
                </a:lnTo>
                <a:lnTo>
                  <a:pt x="581221" y="255828"/>
                </a:lnTo>
                <a:lnTo>
                  <a:pt x="521588" y="255828"/>
                </a:lnTo>
                <a:lnTo>
                  <a:pt x="515304" y="255671"/>
                </a:lnTo>
                <a:lnTo>
                  <a:pt x="507317" y="255198"/>
                </a:lnTo>
                <a:lnTo>
                  <a:pt x="497639" y="254408"/>
                </a:lnTo>
                <a:lnTo>
                  <a:pt x="486282" y="253301"/>
                </a:lnTo>
                <a:close/>
              </a:path>
              <a:path w="1309370" h="296545">
                <a:moveTo>
                  <a:pt x="410463" y="91681"/>
                </a:moveTo>
                <a:lnTo>
                  <a:pt x="370967" y="91681"/>
                </a:lnTo>
                <a:lnTo>
                  <a:pt x="366371" y="115972"/>
                </a:lnTo>
                <a:lnTo>
                  <a:pt x="361537" y="138704"/>
                </a:lnTo>
                <a:lnTo>
                  <a:pt x="356465" y="159877"/>
                </a:lnTo>
                <a:lnTo>
                  <a:pt x="351155" y="179489"/>
                </a:lnTo>
                <a:lnTo>
                  <a:pt x="361513" y="188749"/>
                </a:lnTo>
                <a:lnTo>
                  <a:pt x="371824" y="198088"/>
                </a:lnTo>
                <a:lnTo>
                  <a:pt x="382087" y="207503"/>
                </a:lnTo>
                <a:lnTo>
                  <a:pt x="392302" y="216992"/>
                </a:lnTo>
                <a:lnTo>
                  <a:pt x="381295" y="228822"/>
                </a:lnTo>
                <a:lnTo>
                  <a:pt x="369204" y="239760"/>
                </a:lnTo>
                <a:lnTo>
                  <a:pt x="355994" y="249807"/>
                </a:lnTo>
                <a:lnTo>
                  <a:pt x="341630" y="258965"/>
                </a:lnTo>
                <a:lnTo>
                  <a:pt x="348228" y="266495"/>
                </a:lnTo>
                <a:lnTo>
                  <a:pt x="354885" y="274510"/>
                </a:lnTo>
                <a:lnTo>
                  <a:pt x="361730" y="283164"/>
                </a:lnTo>
                <a:lnTo>
                  <a:pt x="368426" y="291998"/>
                </a:lnTo>
                <a:lnTo>
                  <a:pt x="383498" y="281830"/>
                </a:lnTo>
                <a:lnTo>
                  <a:pt x="397462" y="270678"/>
                </a:lnTo>
                <a:lnTo>
                  <a:pt x="410307" y="258540"/>
                </a:lnTo>
                <a:lnTo>
                  <a:pt x="422020" y="245414"/>
                </a:lnTo>
                <a:lnTo>
                  <a:pt x="483063" y="245414"/>
                </a:lnTo>
                <a:lnTo>
                  <a:pt x="444119" y="212229"/>
                </a:lnTo>
                <a:lnTo>
                  <a:pt x="455203" y="185585"/>
                </a:lnTo>
                <a:lnTo>
                  <a:pt x="412750" y="185585"/>
                </a:lnTo>
                <a:lnTo>
                  <a:pt x="393700" y="169367"/>
                </a:lnTo>
                <a:lnTo>
                  <a:pt x="398087" y="150502"/>
                </a:lnTo>
                <a:lnTo>
                  <a:pt x="402320" y="131267"/>
                </a:lnTo>
                <a:lnTo>
                  <a:pt x="406433" y="111659"/>
                </a:lnTo>
                <a:lnTo>
                  <a:pt x="410463" y="91681"/>
                </a:lnTo>
                <a:close/>
              </a:path>
              <a:path w="1309370" h="296545">
                <a:moveTo>
                  <a:pt x="483063" y="245414"/>
                </a:moveTo>
                <a:lnTo>
                  <a:pt x="422020" y="245414"/>
                </a:lnTo>
                <a:lnTo>
                  <a:pt x="430664" y="253870"/>
                </a:lnTo>
                <a:lnTo>
                  <a:pt x="439261" y="262418"/>
                </a:lnTo>
                <a:lnTo>
                  <a:pt x="447809" y="271059"/>
                </a:lnTo>
                <a:lnTo>
                  <a:pt x="456311" y="279793"/>
                </a:lnTo>
                <a:lnTo>
                  <a:pt x="486028" y="247942"/>
                </a:lnTo>
                <a:lnTo>
                  <a:pt x="483063" y="245414"/>
                </a:lnTo>
                <a:close/>
              </a:path>
              <a:path w="1309370" h="296545">
                <a:moveTo>
                  <a:pt x="582421" y="168770"/>
                </a:moveTo>
                <a:lnTo>
                  <a:pt x="540257" y="168770"/>
                </a:lnTo>
                <a:lnTo>
                  <a:pt x="540257" y="230085"/>
                </a:lnTo>
                <a:lnTo>
                  <a:pt x="539091" y="241351"/>
                </a:lnTo>
                <a:lnTo>
                  <a:pt x="535590" y="249396"/>
                </a:lnTo>
                <a:lnTo>
                  <a:pt x="529756" y="254221"/>
                </a:lnTo>
                <a:lnTo>
                  <a:pt x="521588" y="255828"/>
                </a:lnTo>
                <a:lnTo>
                  <a:pt x="581221" y="255828"/>
                </a:lnTo>
                <a:lnTo>
                  <a:pt x="582327" y="249396"/>
                </a:lnTo>
                <a:lnTo>
                  <a:pt x="582421" y="168770"/>
                </a:lnTo>
                <a:close/>
              </a:path>
              <a:path w="1309370" h="296545">
                <a:moveTo>
                  <a:pt x="475869" y="54470"/>
                </a:moveTo>
                <a:lnTo>
                  <a:pt x="342011" y="54470"/>
                </a:lnTo>
                <a:lnTo>
                  <a:pt x="342011" y="91681"/>
                </a:lnTo>
                <a:lnTo>
                  <a:pt x="434594" y="91681"/>
                </a:lnTo>
                <a:lnTo>
                  <a:pt x="431591" y="119089"/>
                </a:lnTo>
                <a:lnTo>
                  <a:pt x="426958" y="143876"/>
                </a:lnTo>
                <a:lnTo>
                  <a:pt x="420681" y="166042"/>
                </a:lnTo>
                <a:lnTo>
                  <a:pt x="412750" y="185585"/>
                </a:lnTo>
                <a:lnTo>
                  <a:pt x="455203" y="185585"/>
                </a:lnTo>
                <a:lnTo>
                  <a:pt x="457045" y="181159"/>
                </a:lnTo>
                <a:lnTo>
                  <a:pt x="466661" y="144508"/>
                </a:lnTo>
                <a:lnTo>
                  <a:pt x="472944" y="102278"/>
                </a:lnTo>
                <a:lnTo>
                  <a:pt x="475869" y="54470"/>
                </a:lnTo>
                <a:close/>
              </a:path>
              <a:path w="1309370" h="296545">
                <a:moveTo>
                  <a:pt x="638175" y="128587"/>
                </a:moveTo>
                <a:lnTo>
                  <a:pt x="476503" y="128587"/>
                </a:lnTo>
                <a:lnTo>
                  <a:pt x="476503" y="168770"/>
                </a:lnTo>
                <a:lnTo>
                  <a:pt x="638175" y="168770"/>
                </a:lnTo>
                <a:lnTo>
                  <a:pt x="638175" y="128587"/>
                </a:lnTo>
                <a:close/>
              </a:path>
              <a:path w="1309370" h="296545">
                <a:moveTo>
                  <a:pt x="633094" y="14579"/>
                </a:moveTo>
                <a:lnTo>
                  <a:pt x="486918" y="14579"/>
                </a:lnTo>
                <a:lnTo>
                  <a:pt x="486918" y="53581"/>
                </a:lnTo>
                <a:lnTo>
                  <a:pt x="581532" y="53581"/>
                </a:lnTo>
                <a:lnTo>
                  <a:pt x="540257" y="100304"/>
                </a:lnTo>
                <a:lnTo>
                  <a:pt x="540257" y="128587"/>
                </a:lnTo>
                <a:lnTo>
                  <a:pt x="582421" y="128587"/>
                </a:lnTo>
                <a:lnTo>
                  <a:pt x="582421" y="115188"/>
                </a:lnTo>
                <a:lnTo>
                  <a:pt x="633094" y="56845"/>
                </a:lnTo>
                <a:lnTo>
                  <a:pt x="633094" y="14579"/>
                </a:lnTo>
                <a:close/>
              </a:path>
              <a:path w="1309370" h="296545">
                <a:moveTo>
                  <a:pt x="384175" y="292"/>
                </a:moveTo>
                <a:lnTo>
                  <a:pt x="382412" y="14579"/>
                </a:lnTo>
                <a:lnTo>
                  <a:pt x="380650" y="28124"/>
                </a:lnTo>
                <a:lnTo>
                  <a:pt x="378817" y="41482"/>
                </a:lnTo>
                <a:lnTo>
                  <a:pt x="376936" y="54470"/>
                </a:lnTo>
                <a:lnTo>
                  <a:pt x="417321" y="54470"/>
                </a:lnTo>
                <a:lnTo>
                  <a:pt x="425576" y="4165"/>
                </a:lnTo>
                <a:lnTo>
                  <a:pt x="384175" y="292"/>
                </a:lnTo>
                <a:close/>
              </a:path>
              <a:path w="1309370" h="296545">
                <a:moveTo>
                  <a:pt x="868680" y="83642"/>
                </a:moveTo>
                <a:lnTo>
                  <a:pt x="826896" y="83642"/>
                </a:lnTo>
                <a:lnTo>
                  <a:pt x="826418" y="113038"/>
                </a:lnTo>
                <a:lnTo>
                  <a:pt x="825547" y="137980"/>
                </a:lnTo>
                <a:lnTo>
                  <a:pt x="820078" y="188087"/>
                </a:lnTo>
                <a:lnTo>
                  <a:pt x="806576" y="226288"/>
                </a:lnTo>
                <a:lnTo>
                  <a:pt x="784824" y="260098"/>
                </a:lnTo>
                <a:lnTo>
                  <a:pt x="775969" y="270268"/>
                </a:lnTo>
                <a:lnTo>
                  <a:pt x="785427" y="275814"/>
                </a:lnTo>
                <a:lnTo>
                  <a:pt x="794765" y="282030"/>
                </a:lnTo>
                <a:lnTo>
                  <a:pt x="804009" y="288915"/>
                </a:lnTo>
                <a:lnTo>
                  <a:pt x="813181" y="296468"/>
                </a:lnTo>
                <a:lnTo>
                  <a:pt x="822608" y="285260"/>
                </a:lnTo>
                <a:lnTo>
                  <a:pt x="847344" y="244005"/>
                </a:lnTo>
                <a:lnTo>
                  <a:pt x="859393" y="206255"/>
                </a:lnTo>
                <a:lnTo>
                  <a:pt x="866013" y="155676"/>
                </a:lnTo>
                <a:lnTo>
                  <a:pt x="964381" y="155676"/>
                </a:lnTo>
                <a:lnTo>
                  <a:pt x="965581" y="115785"/>
                </a:lnTo>
                <a:lnTo>
                  <a:pt x="868171" y="115785"/>
                </a:lnTo>
                <a:lnTo>
                  <a:pt x="868412" y="108082"/>
                </a:lnTo>
                <a:lnTo>
                  <a:pt x="868568" y="100156"/>
                </a:lnTo>
                <a:lnTo>
                  <a:pt x="868680" y="83642"/>
                </a:lnTo>
                <a:close/>
              </a:path>
              <a:path w="1309370" h="296545">
                <a:moveTo>
                  <a:pt x="797432" y="14884"/>
                </a:moveTo>
                <a:lnTo>
                  <a:pt x="695832" y="14884"/>
                </a:lnTo>
                <a:lnTo>
                  <a:pt x="695832" y="294385"/>
                </a:lnTo>
                <a:lnTo>
                  <a:pt x="732536" y="294385"/>
                </a:lnTo>
                <a:lnTo>
                  <a:pt x="732536" y="210883"/>
                </a:lnTo>
                <a:lnTo>
                  <a:pt x="798125" y="210883"/>
                </a:lnTo>
                <a:lnTo>
                  <a:pt x="799590" y="204701"/>
                </a:lnTo>
                <a:lnTo>
                  <a:pt x="799667" y="203593"/>
                </a:lnTo>
                <a:lnTo>
                  <a:pt x="741171" y="203593"/>
                </a:lnTo>
                <a:lnTo>
                  <a:pt x="737107" y="203250"/>
                </a:lnTo>
                <a:lnTo>
                  <a:pt x="732536" y="202552"/>
                </a:lnTo>
                <a:lnTo>
                  <a:pt x="732536" y="49110"/>
                </a:lnTo>
                <a:lnTo>
                  <a:pt x="797432" y="49110"/>
                </a:lnTo>
                <a:lnTo>
                  <a:pt x="797432" y="14884"/>
                </a:lnTo>
                <a:close/>
              </a:path>
              <a:path w="1309370" h="296545">
                <a:moveTo>
                  <a:pt x="863726" y="246760"/>
                </a:moveTo>
                <a:lnTo>
                  <a:pt x="866274" y="256619"/>
                </a:lnTo>
                <a:lnTo>
                  <a:pt x="868775" y="267146"/>
                </a:lnTo>
                <a:lnTo>
                  <a:pt x="871227" y="278341"/>
                </a:lnTo>
                <a:lnTo>
                  <a:pt x="873632" y="290207"/>
                </a:lnTo>
                <a:lnTo>
                  <a:pt x="893706" y="289971"/>
                </a:lnTo>
                <a:lnTo>
                  <a:pt x="939419" y="283883"/>
                </a:lnTo>
                <a:lnTo>
                  <a:pt x="959484" y="250545"/>
                </a:lnTo>
                <a:lnTo>
                  <a:pt x="959839" y="247802"/>
                </a:lnTo>
                <a:lnTo>
                  <a:pt x="893952" y="247802"/>
                </a:lnTo>
                <a:lnTo>
                  <a:pt x="888783" y="247736"/>
                </a:lnTo>
                <a:lnTo>
                  <a:pt x="873682" y="247213"/>
                </a:lnTo>
                <a:lnTo>
                  <a:pt x="863726" y="246760"/>
                </a:lnTo>
                <a:close/>
              </a:path>
              <a:path w="1309370" h="296545">
                <a:moveTo>
                  <a:pt x="964381" y="155676"/>
                </a:moveTo>
                <a:lnTo>
                  <a:pt x="922146" y="155676"/>
                </a:lnTo>
                <a:lnTo>
                  <a:pt x="921668" y="180422"/>
                </a:lnTo>
                <a:lnTo>
                  <a:pt x="921178" y="200193"/>
                </a:lnTo>
                <a:lnTo>
                  <a:pt x="917067" y="240855"/>
                </a:lnTo>
                <a:lnTo>
                  <a:pt x="902969" y="247802"/>
                </a:lnTo>
                <a:lnTo>
                  <a:pt x="959839" y="247802"/>
                </a:lnTo>
                <a:lnTo>
                  <a:pt x="960649" y="241529"/>
                </a:lnTo>
                <a:lnTo>
                  <a:pt x="961659" y="229436"/>
                </a:lnTo>
                <a:lnTo>
                  <a:pt x="962513" y="213985"/>
                </a:lnTo>
                <a:lnTo>
                  <a:pt x="963168" y="196011"/>
                </a:lnTo>
                <a:lnTo>
                  <a:pt x="964381" y="155676"/>
                </a:lnTo>
                <a:close/>
              </a:path>
              <a:path w="1309370" h="296545">
                <a:moveTo>
                  <a:pt x="798125" y="210883"/>
                </a:moveTo>
                <a:lnTo>
                  <a:pt x="732536" y="210883"/>
                </a:lnTo>
                <a:lnTo>
                  <a:pt x="734226" y="219172"/>
                </a:lnTo>
                <a:lnTo>
                  <a:pt x="735679" y="227369"/>
                </a:lnTo>
                <a:lnTo>
                  <a:pt x="736893" y="235474"/>
                </a:lnTo>
                <a:lnTo>
                  <a:pt x="737869" y="243484"/>
                </a:lnTo>
                <a:lnTo>
                  <a:pt x="755227" y="242651"/>
                </a:lnTo>
                <a:lnTo>
                  <a:pt x="793442" y="222894"/>
                </a:lnTo>
                <a:lnTo>
                  <a:pt x="797290" y="214407"/>
                </a:lnTo>
                <a:lnTo>
                  <a:pt x="798125" y="210883"/>
                </a:lnTo>
                <a:close/>
              </a:path>
              <a:path w="1309370" h="296545">
                <a:moveTo>
                  <a:pt x="797432" y="49110"/>
                </a:moveTo>
                <a:lnTo>
                  <a:pt x="758444" y="49110"/>
                </a:lnTo>
                <a:lnTo>
                  <a:pt x="753776" y="67825"/>
                </a:lnTo>
                <a:lnTo>
                  <a:pt x="748728" y="86763"/>
                </a:lnTo>
                <a:lnTo>
                  <a:pt x="743299" y="105925"/>
                </a:lnTo>
                <a:lnTo>
                  <a:pt x="737488" y="125310"/>
                </a:lnTo>
                <a:lnTo>
                  <a:pt x="748730" y="141982"/>
                </a:lnTo>
                <a:lnTo>
                  <a:pt x="756745" y="157460"/>
                </a:lnTo>
                <a:lnTo>
                  <a:pt x="761545" y="171748"/>
                </a:lnTo>
                <a:lnTo>
                  <a:pt x="763143" y="184848"/>
                </a:lnTo>
                <a:lnTo>
                  <a:pt x="762001" y="193049"/>
                </a:lnTo>
                <a:lnTo>
                  <a:pt x="758586" y="198907"/>
                </a:lnTo>
                <a:lnTo>
                  <a:pt x="752909" y="202422"/>
                </a:lnTo>
                <a:lnTo>
                  <a:pt x="744982" y="203593"/>
                </a:lnTo>
                <a:lnTo>
                  <a:pt x="799667" y="203593"/>
                </a:lnTo>
                <a:lnTo>
                  <a:pt x="793956" y="158426"/>
                </a:lnTo>
                <a:lnTo>
                  <a:pt x="774700" y="123228"/>
                </a:lnTo>
                <a:lnTo>
                  <a:pt x="780037" y="106543"/>
                </a:lnTo>
                <a:lnTo>
                  <a:pt x="785590" y="88626"/>
                </a:lnTo>
                <a:lnTo>
                  <a:pt x="791380" y="69482"/>
                </a:lnTo>
                <a:lnTo>
                  <a:pt x="797432" y="49110"/>
                </a:lnTo>
                <a:close/>
              </a:path>
              <a:path w="1309370" h="296545">
                <a:moveTo>
                  <a:pt x="978915" y="44056"/>
                </a:moveTo>
                <a:lnTo>
                  <a:pt x="800100" y="44056"/>
                </a:lnTo>
                <a:lnTo>
                  <a:pt x="800100" y="83642"/>
                </a:lnTo>
                <a:lnTo>
                  <a:pt x="978915" y="83642"/>
                </a:lnTo>
                <a:lnTo>
                  <a:pt x="978915" y="44056"/>
                </a:lnTo>
                <a:close/>
              </a:path>
              <a:path w="1309370" h="296545">
                <a:moveTo>
                  <a:pt x="898017" y="596"/>
                </a:moveTo>
                <a:lnTo>
                  <a:pt x="854201" y="8331"/>
                </a:lnTo>
                <a:lnTo>
                  <a:pt x="857202" y="17372"/>
                </a:lnTo>
                <a:lnTo>
                  <a:pt x="860107" y="26341"/>
                </a:lnTo>
                <a:lnTo>
                  <a:pt x="862917" y="35236"/>
                </a:lnTo>
                <a:lnTo>
                  <a:pt x="865632" y="44056"/>
                </a:lnTo>
                <a:lnTo>
                  <a:pt x="909446" y="44056"/>
                </a:lnTo>
                <a:lnTo>
                  <a:pt x="907018" y="34360"/>
                </a:lnTo>
                <a:lnTo>
                  <a:pt x="904303" y="23883"/>
                </a:lnTo>
                <a:lnTo>
                  <a:pt x="901303" y="12629"/>
                </a:lnTo>
                <a:lnTo>
                  <a:pt x="898017" y="596"/>
                </a:lnTo>
                <a:close/>
              </a:path>
              <a:path w="1309370" h="296545">
                <a:moveTo>
                  <a:pt x="1309370" y="39890"/>
                </a:moveTo>
                <a:lnTo>
                  <a:pt x="1142364" y="39890"/>
                </a:lnTo>
                <a:lnTo>
                  <a:pt x="1142344" y="151803"/>
                </a:lnTo>
                <a:lnTo>
                  <a:pt x="1139916" y="185722"/>
                </a:lnTo>
                <a:lnTo>
                  <a:pt x="1133728" y="215431"/>
                </a:lnTo>
                <a:lnTo>
                  <a:pt x="1123826" y="240638"/>
                </a:lnTo>
                <a:lnTo>
                  <a:pt x="1110233" y="261340"/>
                </a:lnTo>
                <a:lnTo>
                  <a:pt x="1119233" y="269844"/>
                </a:lnTo>
                <a:lnTo>
                  <a:pt x="1127553" y="278382"/>
                </a:lnTo>
                <a:lnTo>
                  <a:pt x="1135183" y="286956"/>
                </a:lnTo>
                <a:lnTo>
                  <a:pt x="1142111" y="295567"/>
                </a:lnTo>
                <a:lnTo>
                  <a:pt x="1158402" y="268520"/>
                </a:lnTo>
                <a:lnTo>
                  <a:pt x="1170527" y="238720"/>
                </a:lnTo>
                <a:lnTo>
                  <a:pt x="1178508" y="206164"/>
                </a:lnTo>
                <a:lnTo>
                  <a:pt x="1182370" y="170853"/>
                </a:lnTo>
                <a:lnTo>
                  <a:pt x="1309370" y="170853"/>
                </a:lnTo>
                <a:lnTo>
                  <a:pt x="1309370" y="132753"/>
                </a:lnTo>
                <a:lnTo>
                  <a:pt x="1182877" y="132753"/>
                </a:lnTo>
                <a:lnTo>
                  <a:pt x="1182877" y="77990"/>
                </a:lnTo>
                <a:lnTo>
                  <a:pt x="1309370" y="77990"/>
                </a:lnTo>
                <a:lnTo>
                  <a:pt x="1309370" y="39890"/>
                </a:lnTo>
                <a:close/>
              </a:path>
              <a:path w="1309370" h="296545">
                <a:moveTo>
                  <a:pt x="1030477" y="253301"/>
                </a:moveTo>
                <a:lnTo>
                  <a:pt x="1033760" y="265431"/>
                </a:lnTo>
                <a:lnTo>
                  <a:pt x="1036588" y="276413"/>
                </a:lnTo>
                <a:lnTo>
                  <a:pt x="1038800" y="285673"/>
                </a:lnTo>
                <a:lnTo>
                  <a:pt x="1040511" y="293789"/>
                </a:lnTo>
                <a:lnTo>
                  <a:pt x="1060942" y="292898"/>
                </a:lnTo>
                <a:lnTo>
                  <a:pt x="1097825" y="276413"/>
                </a:lnTo>
                <a:lnTo>
                  <a:pt x="1102487" y="255384"/>
                </a:lnTo>
                <a:lnTo>
                  <a:pt x="1102487" y="254050"/>
                </a:lnTo>
                <a:lnTo>
                  <a:pt x="1042543" y="254050"/>
                </a:lnTo>
                <a:lnTo>
                  <a:pt x="1036827" y="253796"/>
                </a:lnTo>
                <a:lnTo>
                  <a:pt x="1030477" y="253301"/>
                </a:lnTo>
                <a:close/>
              </a:path>
              <a:path w="1309370" h="296545">
                <a:moveTo>
                  <a:pt x="1102487" y="186486"/>
                </a:moveTo>
                <a:lnTo>
                  <a:pt x="1064133" y="186486"/>
                </a:lnTo>
                <a:lnTo>
                  <a:pt x="1064133" y="245363"/>
                </a:lnTo>
                <a:lnTo>
                  <a:pt x="1063117" y="249212"/>
                </a:lnTo>
                <a:lnTo>
                  <a:pt x="1061084" y="251142"/>
                </a:lnTo>
                <a:lnTo>
                  <a:pt x="1058926" y="253085"/>
                </a:lnTo>
                <a:lnTo>
                  <a:pt x="1054481" y="254050"/>
                </a:lnTo>
                <a:lnTo>
                  <a:pt x="1102487" y="254050"/>
                </a:lnTo>
                <a:lnTo>
                  <a:pt x="1102487" y="186486"/>
                </a:lnTo>
                <a:close/>
              </a:path>
              <a:path w="1309370" h="296545">
                <a:moveTo>
                  <a:pt x="1102487" y="92862"/>
                </a:moveTo>
                <a:lnTo>
                  <a:pt x="1064133" y="92862"/>
                </a:lnTo>
                <a:lnTo>
                  <a:pt x="1064133" y="145110"/>
                </a:lnTo>
                <a:lnTo>
                  <a:pt x="1027811" y="151803"/>
                </a:lnTo>
                <a:lnTo>
                  <a:pt x="1031875" y="194373"/>
                </a:lnTo>
                <a:lnTo>
                  <a:pt x="1064133" y="186486"/>
                </a:lnTo>
                <a:lnTo>
                  <a:pt x="1102487" y="186486"/>
                </a:lnTo>
                <a:lnTo>
                  <a:pt x="1102487" y="177253"/>
                </a:lnTo>
                <a:lnTo>
                  <a:pt x="1130808" y="170560"/>
                </a:lnTo>
                <a:lnTo>
                  <a:pt x="1130736" y="163095"/>
                </a:lnTo>
                <a:lnTo>
                  <a:pt x="1130903" y="154108"/>
                </a:lnTo>
                <a:lnTo>
                  <a:pt x="1131308" y="143596"/>
                </a:lnTo>
                <a:lnTo>
                  <a:pt x="1131624" y="137667"/>
                </a:lnTo>
                <a:lnTo>
                  <a:pt x="1102487" y="137667"/>
                </a:lnTo>
                <a:lnTo>
                  <a:pt x="1102487" y="92862"/>
                </a:lnTo>
                <a:close/>
              </a:path>
              <a:path w="1309370" h="296545">
                <a:moveTo>
                  <a:pt x="1309370" y="170853"/>
                </a:moveTo>
                <a:lnTo>
                  <a:pt x="1268857" y="170853"/>
                </a:lnTo>
                <a:lnTo>
                  <a:pt x="1268857" y="190792"/>
                </a:lnTo>
                <a:lnTo>
                  <a:pt x="1309370" y="190792"/>
                </a:lnTo>
                <a:lnTo>
                  <a:pt x="1309370" y="170853"/>
                </a:lnTo>
                <a:close/>
              </a:path>
              <a:path w="1309370" h="296545">
                <a:moveTo>
                  <a:pt x="1131951" y="131559"/>
                </a:moveTo>
                <a:lnTo>
                  <a:pt x="1102487" y="137667"/>
                </a:lnTo>
                <a:lnTo>
                  <a:pt x="1131624" y="137667"/>
                </a:lnTo>
                <a:lnTo>
                  <a:pt x="1131951" y="131559"/>
                </a:lnTo>
                <a:close/>
              </a:path>
              <a:path w="1309370" h="296545">
                <a:moveTo>
                  <a:pt x="1309370" y="77990"/>
                </a:moveTo>
                <a:lnTo>
                  <a:pt x="1268857" y="77990"/>
                </a:lnTo>
                <a:lnTo>
                  <a:pt x="1268857" y="132753"/>
                </a:lnTo>
                <a:lnTo>
                  <a:pt x="1309370" y="132753"/>
                </a:lnTo>
                <a:lnTo>
                  <a:pt x="1309370" y="77990"/>
                </a:lnTo>
                <a:close/>
              </a:path>
              <a:path w="1309370" h="296545">
                <a:moveTo>
                  <a:pt x="1133728" y="54178"/>
                </a:moveTo>
                <a:lnTo>
                  <a:pt x="1031875" y="54178"/>
                </a:lnTo>
                <a:lnTo>
                  <a:pt x="1031875" y="92862"/>
                </a:lnTo>
                <a:lnTo>
                  <a:pt x="1133728" y="92862"/>
                </a:lnTo>
                <a:lnTo>
                  <a:pt x="1133728" y="54178"/>
                </a:lnTo>
                <a:close/>
              </a:path>
              <a:path w="1309370" h="296545">
                <a:moveTo>
                  <a:pt x="1102487" y="1485"/>
                </a:moveTo>
                <a:lnTo>
                  <a:pt x="1064133" y="1485"/>
                </a:lnTo>
                <a:lnTo>
                  <a:pt x="1064133" y="54178"/>
                </a:lnTo>
                <a:lnTo>
                  <a:pt x="1102487" y="54178"/>
                </a:lnTo>
                <a:lnTo>
                  <a:pt x="1102487" y="1485"/>
                </a:lnTo>
                <a:close/>
              </a:path>
              <a:path w="1309370" h="296545">
                <a:moveTo>
                  <a:pt x="1241170" y="596"/>
                </a:moveTo>
                <a:lnTo>
                  <a:pt x="1196594" y="8331"/>
                </a:lnTo>
                <a:lnTo>
                  <a:pt x="1207008" y="39890"/>
                </a:lnTo>
                <a:lnTo>
                  <a:pt x="1252220" y="39890"/>
                </a:lnTo>
                <a:lnTo>
                  <a:pt x="1241170" y="596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48355" y="5931395"/>
            <a:ext cx="1325245" cy="297815"/>
          </a:xfrm>
          <a:custGeom>
            <a:avLst/>
            <a:gdLst/>
            <a:ahLst/>
            <a:cxnLst/>
            <a:rect l="l" t="t" r="r" b="b"/>
            <a:pathLst>
              <a:path w="1325245" h="297814">
                <a:moveTo>
                  <a:pt x="89535" y="205079"/>
                </a:moveTo>
                <a:lnTo>
                  <a:pt x="52069" y="205079"/>
                </a:lnTo>
                <a:lnTo>
                  <a:pt x="52069" y="296760"/>
                </a:lnTo>
                <a:lnTo>
                  <a:pt x="89535" y="296760"/>
                </a:lnTo>
                <a:lnTo>
                  <a:pt x="89535" y="205079"/>
                </a:lnTo>
                <a:close/>
              </a:path>
              <a:path w="1325245" h="297814">
                <a:moveTo>
                  <a:pt x="235076" y="88099"/>
                </a:moveTo>
                <a:lnTo>
                  <a:pt x="206501" y="88099"/>
                </a:lnTo>
                <a:lnTo>
                  <a:pt x="195859" y="141308"/>
                </a:lnTo>
                <a:lnTo>
                  <a:pt x="174799" y="187967"/>
                </a:lnTo>
                <a:lnTo>
                  <a:pt x="143333" y="228076"/>
                </a:lnTo>
                <a:lnTo>
                  <a:pt x="101473" y="261632"/>
                </a:lnTo>
                <a:lnTo>
                  <a:pt x="108382" y="267962"/>
                </a:lnTo>
                <a:lnTo>
                  <a:pt x="115982" y="275331"/>
                </a:lnTo>
                <a:lnTo>
                  <a:pt x="124297" y="283740"/>
                </a:lnTo>
                <a:lnTo>
                  <a:pt x="133350" y="293192"/>
                </a:lnTo>
                <a:lnTo>
                  <a:pt x="147325" y="282381"/>
                </a:lnTo>
                <a:lnTo>
                  <a:pt x="160289" y="270940"/>
                </a:lnTo>
                <a:lnTo>
                  <a:pt x="172229" y="258868"/>
                </a:lnTo>
                <a:lnTo>
                  <a:pt x="183133" y="246164"/>
                </a:lnTo>
                <a:lnTo>
                  <a:pt x="279402" y="246164"/>
                </a:lnTo>
                <a:lnTo>
                  <a:pt x="279457" y="245859"/>
                </a:lnTo>
                <a:lnTo>
                  <a:pt x="219329" y="245859"/>
                </a:lnTo>
                <a:lnTo>
                  <a:pt x="211161" y="245766"/>
                </a:lnTo>
                <a:lnTo>
                  <a:pt x="202584" y="245483"/>
                </a:lnTo>
                <a:lnTo>
                  <a:pt x="193825" y="245023"/>
                </a:lnTo>
                <a:lnTo>
                  <a:pt x="184657" y="244373"/>
                </a:lnTo>
                <a:lnTo>
                  <a:pt x="206180" y="210940"/>
                </a:lnTo>
                <a:lnTo>
                  <a:pt x="221773" y="173751"/>
                </a:lnTo>
                <a:lnTo>
                  <a:pt x="231413" y="132805"/>
                </a:lnTo>
                <a:lnTo>
                  <a:pt x="235076" y="88099"/>
                </a:lnTo>
                <a:close/>
              </a:path>
              <a:path w="1325245" h="297814">
                <a:moveTo>
                  <a:pt x="279402" y="246164"/>
                </a:moveTo>
                <a:lnTo>
                  <a:pt x="183133" y="246164"/>
                </a:lnTo>
                <a:lnTo>
                  <a:pt x="185991" y="254981"/>
                </a:lnTo>
                <a:lnTo>
                  <a:pt x="188658" y="264766"/>
                </a:lnTo>
                <a:lnTo>
                  <a:pt x="191134" y="275517"/>
                </a:lnTo>
                <a:lnTo>
                  <a:pt x="193420" y="287235"/>
                </a:lnTo>
                <a:lnTo>
                  <a:pt x="216404" y="287617"/>
                </a:lnTo>
                <a:lnTo>
                  <a:pt x="256158" y="283514"/>
                </a:lnTo>
                <a:lnTo>
                  <a:pt x="278177" y="252987"/>
                </a:lnTo>
                <a:lnTo>
                  <a:pt x="279402" y="246164"/>
                </a:lnTo>
                <a:close/>
              </a:path>
              <a:path w="1325245" h="297814">
                <a:moveTo>
                  <a:pt x="284612" y="88099"/>
                </a:moveTo>
                <a:lnTo>
                  <a:pt x="248285" y="88099"/>
                </a:lnTo>
                <a:lnTo>
                  <a:pt x="247062" y="141660"/>
                </a:lnTo>
                <a:lnTo>
                  <a:pt x="245792" y="181213"/>
                </a:lnTo>
                <a:lnTo>
                  <a:pt x="242824" y="225691"/>
                </a:lnTo>
                <a:lnTo>
                  <a:pt x="219329" y="245859"/>
                </a:lnTo>
                <a:lnTo>
                  <a:pt x="279457" y="245859"/>
                </a:lnTo>
                <a:lnTo>
                  <a:pt x="282956" y="160439"/>
                </a:lnTo>
                <a:lnTo>
                  <a:pt x="284406" y="100286"/>
                </a:lnTo>
                <a:lnTo>
                  <a:pt x="284612" y="88099"/>
                </a:lnTo>
                <a:close/>
              </a:path>
              <a:path w="1325245" h="297814">
                <a:moveTo>
                  <a:pt x="89535" y="105371"/>
                </a:moveTo>
                <a:lnTo>
                  <a:pt x="52069" y="105371"/>
                </a:lnTo>
                <a:lnTo>
                  <a:pt x="52069" y="164896"/>
                </a:lnTo>
                <a:lnTo>
                  <a:pt x="38401" y="166794"/>
                </a:lnTo>
                <a:lnTo>
                  <a:pt x="25209" y="168468"/>
                </a:lnTo>
                <a:lnTo>
                  <a:pt x="12493" y="169918"/>
                </a:lnTo>
                <a:lnTo>
                  <a:pt x="254" y="171145"/>
                </a:lnTo>
                <a:lnTo>
                  <a:pt x="5587" y="214312"/>
                </a:lnTo>
                <a:lnTo>
                  <a:pt x="28257" y="209624"/>
                </a:lnTo>
                <a:lnTo>
                  <a:pt x="52069" y="205079"/>
                </a:lnTo>
                <a:lnTo>
                  <a:pt x="89535" y="205079"/>
                </a:lnTo>
                <a:lnTo>
                  <a:pt x="89535" y="198678"/>
                </a:lnTo>
                <a:lnTo>
                  <a:pt x="112013" y="195262"/>
                </a:lnTo>
                <a:lnTo>
                  <a:pt x="142825" y="195262"/>
                </a:lnTo>
                <a:lnTo>
                  <a:pt x="152032" y="185662"/>
                </a:lnTo>
                <a:lnTo>
                  <a:pt x="163235" y="168325"/>
                </a:lnTo>
                <a:lnTo>
                  <a:pt x="115569" y="168325"/>
                </a:lnTo>
                <a:lnTo>
                  <a:pt x="116068" y="159092"/>
                </a:lnTo>
                <a:lnTo>
                  <a:pt x="89535" y="159092"/>
                </a:lnTo>
                <a:lnTo>
                  <a:pt x="89535" y="105371"/>
                </a:lnTo>
                <a:close/>
              </a:path>
              <a:path w="1325245" h="297814">
                <a:moveTo>
                  <a:pt x="142825" y="195262"/>
                </a:moveTo>
                <a:lnTo>
                  <a:pt x="112013" y="195262"/>
                </a:lnTo>
                <a:lnTo>
                  <a:pt x="116967" y="199720"/>
                </a:lnTo>
                <a:lnTo>
                  <a:pt x="122427" y="204787"/>
                </a:lnTo>
                <a:lnTo>
                  <a:pt x="128269" y="210439"/>
                </a:lnTo>
                <a:lnTo>
                  <a:pt x="142825" y="195262"/>
                </a:lnTo>
                <a:close/>
              </a:path>
              <a:path w="1325245" h="297814">
                <a:moveTo>
                  <a:pt x="191769" y="88099"/>
                </a:moveTo>
                <a:lnTo>
                  <a:pt x="163449" y="88099"/>
                </a:lnTo>
                <a:lnTo>
                  <a:pt x="156092" y="110529"/>
                </a:lnTo>
                <a:lnTo>
                  <a:pt x="145653" y="131375"/>
                </a:lnTo>
                <a:lnTo>
                  <a:pt x="132141" y="150639"/>
                </a:lnTo>
                <a:lnTo>
                  <a:pt x="115569" y="168325"/>
                </a:lnTo>
                <a:lnTo>
                  <a:pt x="163235" y="168325"/>
                </a:lnTo>
                <a:lnTo>
                  <a:pt x="170545" y="157013"/>
                </a:lnTo>
                <a:lnTo>
                  <a:pt x="183794" y="124492"/>
                </a:lnTo>
                <a:lnTo>
                  <a:pt x="191769" y="88099"/>
                </a:lnTo>
                <a:close/>
              </a:path>
              <a:path w="1325245" h="297814">
                <a:moveTo>
                  <a:pt x="116331" y="154482"/>
                </a:moveTo>
                <a:lnTo>
                  <a:pt x="109501" y="155721"/>
                </a:lnTo>
                <a:lnTo>
                  <a:pt x="89535" y="159092"/>
                </a:lnTo>
                <a:lnTo>
                  <a:pt x="116068" y="159092"/>
                </a:lnTo>
                <a:lnTo>
                  <a:pt x="116331" y="154482"/>
                </a:lnTo>
                <a:close/>
              </a:path>
              <a:path w="1325245" h="297814">
                <a:moveTo>
                  <a:pt x="13969" y="28575"/>
                </a:moveTo>
                <a:lnTo>
                  <a:pt x="11876" y="56833"/>
                </a:lnTo>
                <a:lnTo>
                  <a:pt x="8842" y="83564"/>
                </a:lnTo>
                <a:lnTo>
                  <a:pt x="4879" y="108768"/>
                </a:lnTo>
                <a:lnTo>
                  <a:pt x="0" y="132448"/>
                </a:lnTo>
                <a:lnTo>
                  <a:pt x="5288" y="134963"/>
                </a:lnTo>
                <a:lnTo>
                  <a:pt x="11064" y="138033"/>
                </a:lnTo>
                <a:lnTo>
                  <a:pt x="17341" y="141660"/>
                </a:lnTo>
                <a:lnTo>
                  <a:pt x="24130" y="145846"/>
                </a:lnTo>
                <a:lnTo>
                  <a:pt x="26515" y="136007"/>
                </a:lnTo>
                <a:lnTo>
                  <a:pt x="28733" y="125980"/>
                </a:lnTo>
                <a:lnTo>
                  <a:pt x="30834" y="115635"/>
                </a:lnTo>
                <a:lnTo>
                  <a:pt x="32766" y="105371"/>
                </a:lnTo>
                <a:lnTo>
                  <a:pt x="138846" y="105371"/>
                </a:lnTo>
                <a:lnTo>
                  <a:pt x="141986" y="100286"/>
                </a:lnTo>
                <a:lnTo>
                  <a:pt x="148844" y="88099"/>
                </a:lnTo>
                <a:lnTo>
                  <a:pt x="284612" y="88099"/>
                </a:lnTo>
                <a:lnTo>
                  <a:pt x="284768" y="78879"/>
                </a:lnTo>
                <a:lnTo>
                  <a:pt x="111251" y="78879"/>
                </a:lnTo>
                <a:lnTo>
                  <a:pt x="111251" y="66967"/>
                </a:lnTo>
                <a:lnTo>
                  <a:pt x="38226" y="66967"/>
                </a:lnTo>
                <a:lnTo>
                  <a:pt x="39133" y="58206"/>
                </a:lnTo>
                <a:lnTo>
                  <a:pt x="40001" y="48806"/>
                </a:lnTo>
                <a:lnTo>
                  <a:pt x="40765" y="39619"/>
                </a:lnTo>
                <a:lnTo>
                  <a:pt x="41401" y="31254"/>
                </a:lnTo>
                <a:lnTo>
                  <a:pt x="13969" y="28575"/>
                </a:lnTo>
                <a:close/>
              </a:path>
              <a:path w="1325245" h="297814">
                <a:moveTo>
                  <a:pt x="138846" y="105371"/>
                </a:moveTo>
                <a:lnTo>
                  <a:pt x="101981" y="105371"/>
                </a:lnTo>
                <a:lnTo>
                  <a:pt x="105981" y="109943"/>
                </a:lnTo>
                <a:lnTo>
                  <a:pt x="110653" y="115768"/>
                </a:lnTo>
                <a:lnTo>
                  <a:pt x="115697" y="122443"/>
                </a:lnTo>
                <a:lnTo>
                  <a:pt x="121412" y="130365"/>
                </a:lnTo>
                <a:lnTo>
                  <a:pt x="128270" y="121421"/>
                </a:lnTo>
                <a:lnTo>
                  <a:pt x="135128" y="111394"/>
                </a:lnTo>
                <a:lnTo>
                  <a:pt x="138846" y="105371"/>
                </a:lnTo>
                <a:close/>
              </a:path>
              <a:path w="1325245" h="297814">
                <a:moveTo>
                  <a:pt x="143510" y="2082"/>
                </a:moveTo>
                <a:lnTo>
                  <a:pt x="137130" y="20947"/>
                </a:lnTo>
                <a:lnTo>
                  <a:pt x="129619" y="40033"/>
                </a:lnTo>
                <a:lnTo>
                  <a:pt x="120989" y="59343"/>
                </a:lnTo>
                <a:lnTo>
                  <a:pt x="111251" y="78879"/>
                </a:lnTo>
                <a:lnTo>
                  <a:pt x="284768" y="78879"/>
                </a:lnTo>
                <a:lnTo>
                  <a:pt x="284831" y="75149"/>
                </a:lnTo>
                <a:lnTo>
                  <a:pt x="285114" y="48806"/>
                </a:lnTo>
                <a:lnTo>
                  <a:pt x="167767" y="48806"/>
                </a:lnTo>
                <a:lnTo>
                  <a:pt x="171600" y="39619"/>
                </a:lnTo>
                <a:lnTo>
                  <a:pt x="175482" y="30059"/>
                </a:lnTo>
                <a:lnTo>
                  <a:pt x="179411" y="20125"/>
                </a:lnTo>
                <a:lnTo>
                  <a:pt x="183387" y="9817"/>
                </a:lnTo>
                <a:lnTo>
                  <a:pt x="164163" y="5949"/>
                </a:lnTo>
                <a:lnTo>
                  <a:pt x="143510" y="2082"/>
                </a:lnTo>
                <a:close/>
              </a:path>
              <a:path w="1325245" h="297814">
                <a:moveTo>
                  <a:pt x="89535" y="4457"/>
                </a:moveTo>
                <a:lnTo>
                  <a:pt x="52069" y="4457"/>
                </a:lnTo>
                <a:lnTo>
                  <a:pt x="52069" y="66967"/>
                </a:lnTo>
                <a:lnTo>
                  <a:pt x="89535" y="66967"/>
                </a:lnTo>
                <a:lnTo>
                  <a:pt x="89535" y="4457"/>
                </a:lnTo>
                <a:close/>
              </a:path>
              <a:path w="1325245" h="297814">
                <a:moveTo>
                  <a:pt x="517017" y="190500"/>
                </a:moveTo>
                <a:lnTo>
                  <a:pt x="473582" y="190500"/>
                </a:lnTo>
                <a:lnTo>
                  <a:pt x="469868" y="207840"/>
                </a:lnTo>
                <a:lnTo>
                  <a:pt x="462343" y="222065"/>
                </a:lnTo>
                <a:lnTo>
                  <a:pt x="417312" y="246983"/>
                </a:lnTo>
                <a:lnTo>
                  <a:pt x="371730" y="254831"/>
                </a:lnTo>
                <a:lnTo>
                  <a:pt x="344677" y="256870"/>
                </a:lnTo>
                <a:lnTo>
                  <a:pt x="350726" y="268349"/>
                </a:lnTo>
                <a:lnTo>
                  <a:pt x="356107" y="278974"/>
                </a:lnTo>
                <a:lnTo>
                  <a:pt x="360822" y="288742"/>
                </a:lnTo>
                <a:lnTo>
                  <a:pt x="364870" y="297649"/>
                </a:lnTo>
                <a:lnTo>
                  <a:pt x="408140" y="291763"/>
                </a:lnTo>
                <a:lnTo>
                  <a:pt x="443277" y="282732"/>
                </a:lnTo>
                <a:lnTo>
                  <a:pt x="470294" y="270555"/>
                </a:lnTo>
                <a:lnTo>
                  <a:pt x="489204" y="255231"/>
                </a:lnTo>
                <a:lnTo>
                  <a:pt x="619765" y="255231"/>
                </a:lnTo>
                <a:lnTo>
                  <a:pt x="564102" y="238529"/>
                </a:lnTo>
                <a:lnTo>
                  <a:pt x="534832" y="230186"/>
                </a:lnTo>
                <a:lnTo>
                  <a:pt x="508634" y="223088"/>
                </a:lnTo>
                <a:lnTo>
                  <a:pt x="511301" y="215585"/>
                </a:lnTo>
                <a:lnTo>
                  <a:pt x="513587" y="207651"/>
                </a:lnTo>
                <a:lnTo>
                  <a:pt x="515493" y="199288"/>
                </a:lnTo>
                <a:lnTo>
                  <a:pt x="517017" y="190500"/>
                </a:lnTo>
                <a:close/>
              </a:path>
              <a:path w="1325245" h="297814">
                <a:moveTo>
                  <a:pt x="619765" y="255231"/>
                </a:moveTo>
                <a:lnTo>
                  <a:pt x="489204" y="255231"/>
                </a:lnTo>
                <a:lnTo>
                  <a:pt x="561085" y="279309"/>
                </a:lnTo>
                <a:lnTo>
                  <a:pt x="589037" y="289087"/>
                </a:lnTo>
                <a:lnTo>
                  <a:pt x="611632" y="297357"/>
                </a:lnTo>
                <a:lnTo>
                  <a:pt x="631952" y="258953"/>
                </a:lnTo>
                <a:lnTo>
                  <a:pt x="619765" y="255231"/>
                </a:lnTo>
                <a:close/>
              </a:path>
              <a:path w="1325245" h="297814">
                <a:moveTo>
                  <a:pt x="605155" y="146151"/>
                </a:moveTo>
                <a:lnTo>
                  <a:pt x="379475" y="146151"/>
                </a:lnTo>
                <a:lnTo>
                  <a:pt x="379475" y="233362"/>
                </a:lnTo>
                <a:lnTo>
                  <a:pt x="421131" y="233362"/>
                </a:lnTo>
                <a:lnTo>
                  <a:pt x="421131" y="181864"/>
                </a:lnTo>
                <a:lnTo>
                  <a:pt x="605155" y="181864"/>
                </a:lnTo>
                <a:lnTo>
                  <a:pt x="605155" y="146151"/>
                </a:lnTo>
                <a:close/>
              </a:path>
              <a:path w="1325245" h="297814">
                <a:moveTo>
                  <a:pt x="605155" y="181864"/>
                </a:moveTo>
                <a:lnTo>
                  <a:pt x="563498" y="181864"/>
                </a:lnTo>
                <a:lnTo>
                  <a:pt x="563498" y="230085"/>
                </a:lnTo>
                <a:lnTo>
                  <a:pt x="605155" y="230085"/>
                </a:lnTo>
                <a:lnTo>
                  <a:pt x="605155" y="181864"/>
                </a:lnTo>
                <a:close/>
              </a:path>
              <a:path w="1325245" h="297814">
                <a:moveTo>
                  <a:pt x="587846" y="99110"/>
                </a:moveTo>
                <a:lnTo>
                  <a:pt x="528066" y="99110"/>
                </a:lnTo>
                <a:lnTo>
                  <a:pt x="543782" y="116975"/>
                </a:lnTo>
                <a:lnTo>
                  <a:pt x="564642" y="130965"/>
                </a:lnTo>
                <a:lnTo>
                  <a:pt x="590645" y="141083"/>
                </a:lnTo>
                <a:lnTo>
                  <a:pt x="621792" y="147332"/>
                </a:lnTo>
                <a:lnTo>
                  <a:pt x="625336" y="139412"/>
                </a:lnTo>
                <a:lnTo>
                  <a:pt x="629380" y="130740"/>
                </a:lnTo>
                <a:lnTo>
                  <a:pt x="633972" y="121158"/>
                </a:lnTo>
                <a:lnTo>
                  <a:pt x="639064" y="110718"/>
                </a:lnTo>
                <a:lnTo>
                  <a:pt x="607325" y="105794"/>
                </a:lnTo>
                <a:lnTo>
                  <a:pt x="587846" y="99110"/>
                </a:lnTo>
                <a:close/>
              </a:path>
              <a:path w="1325245" h="297814">
                <a:moveTo>
                  <a:pt x="411098" y="66370"/>
                </a:moveTo>
                <a:lnTo>
                  <a:pt x="395356" y="76342"/>
                </a:lnTo>
                <a:lnTo>
                  <a:pt x="378793" y="86315"/>
                </a:lnTo>
                <a:lnTo>
                  <a:pt x="361396" y="96288"/>
                </a:lnTo>
                <a:lnTo>
                  <a:pt x="343154" y="106260"/>
                </a:lnTo>
                <a:lnTo>
                  <a:pt x="360806" y="146443"/>
                </a:lnTo>
                <a:lnTo>
                  <a:pt x="375019" y="136956"/>
                </a:lnTo>
                <a:lnTo>
                  <a:pt x="390969" y="126650"/>
                </a:lnTo>
                <a:lnTo>
                  <a:pt x="408634" y="115525"/>
                </a:lnTo>
                <a:lnTo>
                  <a:pt x="427990" y="103581"/>
                </a:lnTo>
                <a:lnTo>
                  <a:pt x="411098" y="66370"/>
                </a:lnTo>
                <a:close/>
              </a:path>
              <a:path w="1325245" h="297814">
                <a:moveTo>
                  <a:pt x="545592" y="55956"/>
                </a:moveTo>
                <a:lnTo>
                  <a:pt x="506730" y="55956"/>
                </a:lnTo>
                <a:lnTo>
                  <a:pt x="497369" y="77835"/>
                </a:lnTo>
                <a:lnTo>
                  <a:pt x="478996" y="94951"/>
                </a:lnTo>
                <a:lnTo>
                  <a:pt x="451598" y="107305"/>
                </a:lnTo>
                <a:lnTo>
                  <a:pt x="415163" y="114896"/>
                </a:lnTo>
                <a:lnTo>
                  <a:pt x="433705" y="146151"/>
                </a:lnTo>
                <a:lnTo>
                  <a:pt x="446785" y="146151"/>
                </a:lnTo>
                <a:lnTo>
                  <a:pt x="473166" y="139412"/>
                </a:lnTo>
                <a:lnTo>
                  <a:pt x="495522" y="129327"/>
                </a:lnTo>
                <a:lnTo>
                  <a:pt x="513830" y="115894"/>
                </a:lnTo>
                <a:lnTo>
                  <a:pt x="528066" y="99110"/>
                </a:lnTo>
                <a:lnTo>
                  <a:pt x="587846" y="99110"/>
                </a:lnTo>
                <a:lnTo>
                  <a:pt x="580707" y="96661"/>
                </a:lnTo>
                <a:lnTo>
                  <a:pt x="559232" y="83320"/>
                </a:lnTo>
                <a:lnTo>
                  <a:pt x="542924" y="65773"/>
                </a:lnTo>
                <a:lnTo>
                  <a:pt x="543941" y="62598"/>
                </a:lnTo>
                <a:lnTo>
                  <a:pt x="544830" y="59334"/>
                </a:lnTo>
                <a:lnTo>
                  <a:pt x="545592" y="55956"/>
                </a:lnTo>
                <a:close/>
              </a:path>
              <a:path w="1325245" h="297814">
                <a:moveTo>
                  <a:pt x="459231" y="1778"/>
                </a:moveTo>
                <a:lnTo>
                  <a:pt x="451425" y="19639"/>
                </a:lnTo>
                <a:lnTo>
                  <a:pt x="441928" y="36607"/>
                </a:lnTo>
                <a:lnTo>
                  <a:pt x="430764" y="52680"/>
                </a:lnTo>
                <a:lnTo>
                  <a:pt x="417956" y="67856"/>
                </a:lnTo>
                <a:lnTo>
                  <a:pt x="427581" y="73364"/>
                </a:lnTo>
                <a:lnTo>
                  <a:pt x="436276" y="78573"/>
                </a:lnTo>
                <a:lnTo>
                  <a:pt x="444067" y="83484"/>
                </a:lnTo>
                <a:lnTo>
                  <a:pt x="450977" y="88099"/>
                </a:lnTo>
                <a:lnTo>
                  <a:pt x="456761" y="80732"/>
                </a:lnTo>
                <a:lnTo>
                  <a:pt x="462486" y="72918"/>
                </a:lnTo>
                <a:lnTo>
                  <a:pt x="468139" y="64659"/>
                </a:lnTo>
                <a:lnTo>
                  <a:pt x="473709" y="55956"/>
                </a:lnTo>
                <a:lnTo>
                  <a:pt x="628119" y="55956"/>
                </a:lnTo>
                <a:lnTo>
                  <a:pt x="631063" y="50596"/>
                </a:lnTo>
                <a:lnTo>
                  <a:pt x="631063" y="22326"/>
                </a:lnTo>
                <a:lnTo>
                  <a:pt x="491997" y="22326"/>
                </a:lnTo>
                <a:lnTo>
                  <a:pt x="494792" y="16560"/>
                </a:lnTo>
                <a:lnTo>
                  <a:pt x="497585" y="10617"/>
                </a:lnTo>
                <a:lnTo>
                  <a:pt x="500380" y="4457"/>
                </a:lnTo>
                <a:lnTo>
                  <a:pt x="459231" y="1778"/>
                </a:lnTo>
                <a:close/>
              </a:path>
              <a:path w="1325245" h="297814">
                <a:moveTo>
                  <a:pt x="628119" y="55956"/>
                </a:moveTo>
                <a:lnTo>
                  <a:pt x="589407" y="55956"/>
                </a:lnTo>
                <a:lnTo>
                  <a:pt x="579882" y="75298"/>
                </a:lnTo>
                <a:lnTo>
                  <a:pt x="611123" y="86906"/>
                </a:lnTo>
                <a:lnTo>
                  <a:pt x="628119" y="55956"/>
                </a:lnTo>
                <a:close/>
              </a:path>
              <a:path w="1325245" h="297814">
                <a:moveTo>
                  <a:pt x="373506" y="2679"/>
                </a:moveTo>
                <a:lnTo>
                  <a:pt x="349123" y="33032"/>
                </a:lnTo>
                <a:lnTo>
                  <a:pt x="361241" y="41629"/>
                </a:lnTo>
                <a:lnTo>
                  <a:pt x="372824" y="50447"/>
                </a:lnTo>
                <a:lnTo>
                  <a:pt x="383859" y="59489"/>
                </a:lnTo>
                <a:lnTo>
                  <a:pt x="394335" y="68757"/>
                </a:lnTo>
                <a:lnTo>
                  <a:pt x="420878" y="35420"/>
                </a:lnTo>
                <a:lnTo>
                  <a:pt x="411904" y="28686"/>
                </a:lnTo>
                <a:lnTo>
                  <a:pt x="401002" y="20983"/>
                </a:lnTo>
                <a:lnTo>
                  <a:pt x="388195" y="12313"/>
                </a:lnTo>
                <a:lnTo>
                  <a:pt x="373506" y="2679"/>
                </a:lnTo>
                <a:close/>
              </a:path>
              <a:path w="1325245" h="297814">
                <a:moveTo>
                  <a:pt x="973582" y="133197"/>
                </a:moveTo>
                <a:lnTo>
                  <a:pt x="782193" y="133197"/>
                </a:lnTo>
                <a:lnTo>
                  <a:pt x="782193" y="296760"/>
                </a:lnTo>
                <a:lnTo>
                  <a:pt x="822706" y="296760"/>
                </a:lnTo>
                <a:lnTo>
                  <a:pt x="822706" y="275323"/>
                </a:lnTo>
                <a:lnTo>
                  <a:pt x="979296" y="275323"/>
                </a:lnTo>
                <a:lnTo>
                  <a:pt x="979296" y="243776"/>
                </a:lnTo>
                <a:lnTo>
                  <a:pt x="822706" y="243776"/>
                </a:lnTo>
                <a:lnTo>
                  <a:pt x="822706" y="211035"/>
                </a:lnTo>
                <a:lnTo>
                  <a:pt x="973582" y="211035"/>
                </a:lnTo>
                <a:lnTo>
                  <a:pt x="973582" y="180378"/>
                </a:lnTo>
                <a:lnTo>
                  <a:pt x="822706" y="180378"/>
                </a:lnTo>
                <a:lnTo>
                  <a:pt x="822706" y="148234"/>
                </a:lnTo>
                <a:lnTo>
                  <a:pt x="973582" y="148234"/>
                </a:lnTo>
                <a:lnTo>
                  <a:pt x="973582" y="133197"/>
                </a:lnTo>
                <a:close/>
              </a:path>
              <a:path w="1325245" h="297814">
                <a:moveTo>
                  <a:pt x="725678" y="138709"/>
                </a:moveTo>
                <a:lnTo>
                  <a:pt x="714984" y="173289"/>
                </a:lnTo>
                <a:lnTo>
                  <a:pt x="704421" y="205305"/>
                </a:lnTo>
                <a:lnTo>
                  <a:pt x="693977" y="234753"/>
                </a:lnTo>
                <a:lnTo>
                  <a:pt x="683641" y="261632"/>
                </a:lnTo>
                <a:lnTo>
                  <a:pt x="693830" y="267478"/>
                </a:lnTo>
                <a:lnTo>
                  <a:pt x="703437" y="273396"/>
                </a:lnTo>
                <a:lnTo>
                  <a:pt x="712448" y="279384"/>
                </a:lnTo>
                <a:lnTo>
                  <a:pt x="720852" y="285445"/>
                </a:lnTo>
                <a:lnTo>
                  <a:pt x="764413" y="158343"/>
                </a:lnTo>
                <a:lnTo>
                  <a:pt x="754931" y="153880"/>
                </a:lnTo>
                <a:lnTo>
                  <a:pt x="745331" y="149121"/>
                </a:lnTo>
                <a:lnTo>
                  <a:pt x="735587" y="144065"/>
                </a:lnTo>
                <a:lnTo>
                  <a:pt x="725678" y="138709"/>
                </a:lnTo>
                <a:close/>
              </a:path>
              <a:path w="1325245" h="297814">
                <a:moveTo>
                  <a:pt x="915289" y="211035"/>
                </a:moveTo>
                <a:lnTo>
                  <a:pt x="874776" y="211035"/>
                </a:lnTo>
                <a:lnTo>
                  <a:pt x="874776" y="243776"/>
                </a:lnTo>
                <a:lnTo>
                  <a:pt x="915289" y="243776"/>
                </a:lnTo>
                <a:lnTo>
                  <a:pt x="915289" y="211035"/>
                </a:lnTo>
                <a:close/>
              </a:path>
              <a:path w="1325245" h="297814">
                <a:moveTo>
                  <a:pt x="915289" y="148234"/>
                </a:moveTo>
                <a:lnTo>
                  <a:pt x="874776" y="148234"/>
                </a:lnTo>
                <a:lnTo>
                  <a:pt x="874776" y="180378"/>
                </a:lnTo>
                <a:lnTo>
                  <a:pt x="915289" y="180378"/>
                </a:lnTo>
                <a:lnTo>
                  <a:pt x="915289" y="148234"/>
                </a:lnTo>
                <a:close/>
              </a:path>
              <a:path w="1325245" h="297814">
                <a:moveTo>
                  <a:pt x="805180" y="2679"/>
                </a:moveTo>
                <a:lnTo>
                  <a:pt x="794204" y="34174"/>
                </a:lnTo>
                <a:lnTo>
                  <a:pt x="780716" y="63471"/>
                </a:lnTo>
                <a:lnTo>
                  <a:pt x="764728" y="90572"/>
                </a:lnTo>
                <a:lnTo>
                  <a:pt x="746252" y="115481"/>
                </a:lnTo>
                <a:lnTo>
                  <a:pt x="750871" y="124339"/>
                </a:lnTo>
                <a:lnTo>
                  <a:pt x="755586" y="133940"/>
                </a:lnTo>
                <a:lnTo>
                  <a:pt x="760447" y="144399"/>
                </a:lnTo>
                <a:lnTo>
                  <a:pt x="765302" y="155371"/>
                </a:lnTo>
                <a:lnTo>
                  <a:pt x="769637" y="149913"/>
                </a:lnTo>
                <a:lnTo>
                  <a:pt x="773976" y="144284"/>
                </a:lnTo>
                <a:lnTo>
                  <a:pt x="778157" y="138709"/>
                </a:lnTo>
                <a:lnTo>
                  <a:pt x="782193" y="133197"/>
                </a:lnTo>
                <a:lnTo>
                  <a:pt x="973582" y="133197"/>
                </a:lnTo>
                <a:lnTo>
                  <a:pt x="973582" y="117576"/>
                </a:lnTo>
                <a:lnTo>
                  <a:pt x="822706" y="117576"/>
                </a:lnTo>
                <a:lnTo>
                  <a:pt x="822706" y="85420"/>
                </a:lnTo>
                <a:lnTo>
                  <a:pt x="975994" y="85420"/>
                </a:lnTo>
                <a:lnTo>
                  <a:pt x="975994" y="53276"/>
                </a:lnTo>
                <a:lnTo>
                  <a:pt x="827658" y="53276"/>
                </a:lnTo>
                <a:lnTo>
                  <a:pt x="831947" y="43437"/>
                </a:lnTo>
                <a:lnTo>
                  <a:pt x="836056" y="33410"/>
                </a:lnTo>
                <a:lnTo>
                  <a:pt x="839999" y="23197"/>
                </a:lnTo>
                <a:lnTo>
                  <a:pt x="843788" y="12801"/>
                </a:lnTo>
                <a:lnTo>
                  <a:pt x="805180" y="2679"/>
                </a:lnTo>
                <a:close/>
              </a:path>
              <a:path w="1325245" h="297814">
                <a:moveTo>
                  <a:pt x="915289" y="85420"/>
                </a:moveTo>
                <a:lnTo>
                  <a:pt x="874776" y="85420"/>
                </a:lnTo>
                <a:lnTo>
                  <a:pt x="874776" y="117576"/>
                </a:lnTo>
                <a:lnTo>
                  <a:pt x="915289" y="117576"/>
                </a:lnTo>
                <a:lnTo>
                  <a:pt x="915289" y="85420"/>
                </a:lnTo>
                <a:close/>
              </a:path>
              <a:path w="1325245" h="297814">
                <a:moveTo>
                  <a:pt x="716407" y="17259"/>
                </a:moveTo>
                <a:lnTo>
                  <a:pt x="683386" y="38696"/>
                </a:lnTo>
                <a:lnTo>
                  <a:pt x="694840" y="54708"/>
                </a:lnTo>
                <a:lnTo>
                  <a:pt x="705961" y="70908"/>
                </a:lnTo>
                <a:lnTo>
                  <a:pt x="716748" y="87297"/>
                </a:lnTo>
                <a:lnTo>
                  <a:pt x="727202" y="103873"/>
                </a:lnTo>
                <a:lnTo>
                  <a:pt x="762634" y="79768"/>
                </a:lnTo>
                <a:lnTo>
                  <a:pt x="750804" y="63138"/>
                </a:lnTo>
                <a:lnTo>
                  <a:pt x="739140" y="47175"/>
                </a:lnTo>
                <a:lnTo>
                  <a:pt x="727666" y="31882"/>
                </a:lnTo>
                <a:lnTo>
                  <a:pt x="716407" y="17259"/>
                </a:lnTo>
                <a:close/>
              </a:path>
              <a:path w="1325245" h="297814">
                <a:moveTo>
                  <a:pt x="891413" y="0"/>
                </a:moveTo>
                <a:lnTo>
                  <a:pt x="861694" y="21132"/>
                </a:lnTo>
                <a:lnTo>
                  <a:pt x="869100" y="29557"/>
                </a:lnTo>
                <a:lnTo>
                  <a:pt x="876077" y="37723"/>
                </a:lnTo>
                <a:lnTo>
                  <a:pt x="882626" y="45630"/>
                </a:lnTo>
                <a:lnTo>
                  <a:pt x="888745" y="53276"/>
                </a:lnTo>
                <a:lnTo>
                  <a:pt x="909193" y="53276"/>
                </a:lnTo>
                <a:lnTo>
                  <a:pt x="928116" y="40182"/>
                </a:lnTo>
                <a:lnTo>
                  <a:pt x="919470" y="30078"/>
                </a:lnTo>
                <a:lnTo>
                  <a:pt x="910478" y="20015"/>
                </a:lnTo>
                <a:lnTo>
                  <a:pt x="901130" y="9989"/>
                </a:lnTo>
                <a:lnTo>
                  <a:pt x="891413" y="0"/>
                </a:lnTo>
                <a:close/>
              </a:path>
              <a:path w="1325245" h="297814">
                <a:moveTo>
                  <a:pt x="1291208" y="154635"/>
                </a:moveTo>
                <a:lnTo>
                  <a:pt x="1062608" y="154635"/>
                </a:lnTo>
                <a:lnTo>
                  <a:pt x="1062608" y="295871"/>
                </a:lnTo>
                <a:lnTo>
                  <a:pt x="1103757" y="295871"/>
                </a:lnTo>
                <a:lnTo>
                  <a:pt x="1103757" y="284264"/>
                </a:lnTo>
                <a:lnTo>
                  <a:pt x="1291208" y="284264"/>
                </a:lnTo>
                <a:lnTo>
                  <a:pt x="1291208" y="254190"/>
                </a:lnTo>
                <a:lnTo>
                  <a:pt x="1103757" y="254190"/>
                </a:lnTo>
                <a:lnTo>
                  <a:pt x="1103757" y="232765"/>
                </a:lnTo>
                <a:lnTo>
                  <a:pt x="1291208" y="232765"/>
                </a:lnTo>
                <a:lnTo>
                  <a:pt x="1291208" y="205384"/>
                </a:lnTo>
                <a:lnTo>
                  <a:pt x="1103757" y="205384"/>
                </a:lnTo>
                <a:lnTo>
                  <a:pt x="1103757" y="183946"/>
                </a:lnTo>
                <a:lnTo>
                  <a:pt x="1291208" y="183946"/>
                </a:lnTo>
                <a:lnTo>
                  <a:pt x="1291208" y="154635"/>
                </a:lnTo>
                <a:close/>
              </a:path>
              <a:path w="1325245" h="297814">
                <a:moveTo>
                  <a:pt x="1291208" y="284264"/>
                </a:moveTo>
                <a:lnTo>
                  <a:pt x="1250188" y="284264"/>
                </a:lnTo>
                <a:lnTo>
                  <a:pt x="1250188" y="295871"/>
                </a:lnTo>
                <a:lnTo>
                  <a:pt x="1291208" y="295871"/>
                </a:lnTo>
                <a:lnTo>
                  <a:pt x="1291208" y="284264"/>
                </a:lnTo>
                <a:close/>
              </a:path>
              <a:path w="1325245" h="297814">
                <a:moveTo>
                  <a:pt x="1196213" y="232765"/>
                </a:moveTo>
                <a:lnTo>
                  <a:pt x="1157605" y="232765"/>
                </a:lnTo>
                <a:lnTo>
                  <a:pt x="1157605" y="254190"/>
                </a:lnTo>
                <a:lnTo>
                  <a:pt x="1196213" y="254190"/>
                </a:lnTo>
                <a:lnTo>
                  <a:pt x="1196213" y="232765"/>
                </a:lnTo>
                <a:close/>
              </a:path>
              <a:path w="1325245" h="297814">
                <a:moveTo>
                  <a:pt x="1291208" y="232765"/>
                </a:moveTo>
                <a:lnTo>
                  <a:pt x="1250188" y="232765"/>
                </a:lnTo>
                <a:lnTo>
                  <a:pt x="1250188" y="254190"/>
                </a:lnTo>
                <a:lnTo>
                  <a:pt x="1291208" y="254190"/>
                </a:lnTo>
                <a:lnTo>
                  <a:pt x="1291208" y="232765"/>
                </a:lnTo>
                <a:close/>
              </a:path>
              <a:path w="1325245" h="297814">
                <a:moveTo>
                  <a:pt x="1196213" y="183946"/>
                </a:moveTo>
                <a:lnTo>
                  <a:pt x="1157605" y="183946"/>
                </a:lnTo>
                <a:lnTo>
                  <a:pt x="1157605" y="205384"/>
                </a:lnTo>
                <a:lnTo>
                  <a:pt x="1196213" y="205384"/>
                </a:lnTo>
                <a:lnTo>
                  <a:pt x="1196213" y="183946"/>
                </a:lnTo>
                <a:close/>
              </a:path>
              <a:path w="1325245" h="297814">
                <a:moveTo>
                  <a:pt x="1291208" y="183946"/>
                </a:moveTo>
                <a:lnTo>
                  <a:pt x="1250188" y="183946"/>
                </a:lnTo>
                <a:lnTo>
                  <a:pt x="1250188" y="205384"/>
                </a:lnTo>
                <a:lnTo>
                  <a:pt x="1291208" y="205384"/>
                </a:lnTo>
                <a:lnTo>
                  <a:pt x="1291208" y="183946"/>
                </a:lnTo>
                <a:close/>
              </a:path>
              <a:path w="1325245" h="297814">
                <a:moveTo>
                  <a:pt x="1151544" y="75450"/>
                </a:moveTo>
                <a:lnTo>
                  <a:pt x="1095247" y="75450"/>
                </a:lnTo>
                <a:lnTo>
                  <a:pt x="1103008" y="82875"/>
                </a:lnTo>
                <a:lnTo>
                  <a:pt x="1111424" y="89965"/>
                </a:lnTo>
                <a:lnTo>
                  <a:pt x="1120483" y="96719"/>
                </a:lnTo>
                <a:lnTo>
                  <a:pt x="1130172" y="103136"/>
                </a:lnTo>
                <a:lnTo>
                  <a:pt x="1107316" y="108630"/>
                </a:lnTo>
                <a:lnTo>
                  <a:pt x="1082770" y="113661"/>
                </a:lnTo>
                <a:lnTo>
                  <a:pt x="1056556" y="118231"/>
                </a:lnTo>
                <a:lnTo>
                  <a:pt x="1028699" y="122339"/>
                </a:lnTo>
                <a:lnTo>
                  <a:pt x="1034342" y="134985"/>
                </a:lnTo>
                <a:lnTo>
                  <a:pt x="1036875" y="140716"/>
                </a:lnTo>
                <a:lnTo>
                  <a:pt x="1040647" y="149403"/>
                </a:lnTo>
                <a:lnTo>
                  <a:pt x="1044194" y="157759"/>
                </a:lnTo>
                <a:lnTo>
                  <a:pt x="1056513" y="155714"/>
                </a:lnTo>
                <a:lnTo>
                  <a:pt x="1062608" y="154635"/>
                </a:lnTo>
                <a:lnTo>
                  <a:pt x="1291208" y="154635"/>
                </a:lnTo>
                <a:lnTo>
                  <a:pt x="1291208" y="153885"/>
                </a:lnTo>
                <a:lnTo>
                  <a:pt x="1066672" y="153885"/>
                </a:lnTo>
                <a:lnTo>
                  <a:pt x="1096752" y="147866"/>
                </a:lnTo>
                <a:lnTo>
                  <a:pt x="1125093" y="141122"/>
                </a:lnTo>
                <a:lnTo>
                  <a:pt x="1151719" y="133654"/>
                </a:lnTo>
                <a:lnTo>
                  <a:pt x="1176655" y="125463"/>
                </a:lnTo>
                <a:lnTo>
                  <a:pt x="1319739" y="125463"/>
                </a:lnTo>
                <a:lnTo>
                  <a:pt x="1324864" y="114896"/>
                </a:lnTo>
                <a:lnTo>
                  <a:pt x="1298313" y="113338"/>
                </a:lnTo>
                <a:lnTo>
                  <a:pt x="1273333" y="110910"/>
                </a:lnTo>
                <a:lnTo>
                  <a:pt x="1249926" y="107608"/>
                </a:lnTo>
                <a:lnTo>
                  <a:pt x="1228090" y="103428"/>
                </a:lnTo>
                <a:lnTo>
                  <a:pt x="1247308" y="92779"/>
                </a:lnTo>
                <a:lnTo>
                  <a:pt x="1254471" y="88099"/>
                </a:lnTo>
                <a:lnTo>
                  <a:pt x="1177163" y="88099"/>
                </a:lnTo>
                <a:lnTo>
                  <a:pt x="1162206" y="81327"/>
                </a:lnTo>
                <a:lnTo>
                  <a:pt x="1151544" y="75450"/>
                </a:lnTo>
                <a:close/>
              </a:path>
              <a:path w="1325245" h="297814">
                <a:moveTo>
                  <a:pt x="1319739" y="125463"/>
                </a:moveTo>
                <a:lnTo>
                  <a:pt x="1176655" y="125463"/>
                </a:lnTo>
                <a:lnTo>
                  <a:pt x="1205043" y="134771"/>
                </a:lnTo>
                <a:lnTo>
                  <a:pt x="1236313" y="142463"/>
                </a:lnTo>
                <a:lnTo>
                  <a:pt x="1270488" y="148539"/>
                </a:lnTo>
                <a:lnTo>
                  <a:pt x="1307592" y="152996"/>
                </a:lnTo>
                <a:lnTo>
                  <a:pt x="1311237" y="144250"/>
                </a:lnTo>
                <a:lnTo>
                  <a:pt x="1315422" y="134771"/>
                </a:lnTo>
                <a:lnTo>
                  <a:pt x="1319739" y="125463"/>
                </a:lnTo>
                <a:close/>
              </a:path>
              <a:path w="1325245" h="297814">
                <a:moveTo>
                  <a:pt x="1115059" y="1778"/>
                </a:moveTo>
                <a:lnTo>
                  <a:pt x="1096464" y="23697"/>
                </a:lnTo>
                <a:lnTo>
                  <a:pt x="1076118" y="43603"/>
                </a:lnTo>
                <a:lnTo>
                  <a:pt x="1054034" y="61497"/>
                </a:lnTo>
                <a:lnTo>
                  <a:pt x="1030223" y="77381"/>
                </a:lnTo>
                <a:lnTo>
                  <a:pt x="1038272" y="85048"/>
                </a:lnTo>
                <a:lnTo>
                  <a:pt x="1045273" y="91971"/>
                </a:lnTo>
                <a:lnTo>
                  <a:pt x="1051226" y="98149"/>
                </a:lnTo>
                <a:lnTo>
                  <a:pt x="1056132" y="103581"/>
                </a:lnTo>
                <a:lnTo>
                  <a:pt x="1066208" y="97192"/>
                </a:lnTo>
                <a:lnTo>
                  <a:pt x="1076070" y="90373"/>
                </a:lnTo>
                <a:lnTo>
                  <a:pt x="1085742" y="83125"/>
                </a:lnTo>
                <a:lnTo>
                  <a:pt x="1095247" y="75450"/>
                </a:lnTo>
                <a:lnTo>
                  <a:pt x="1151544" y="75450"/>
                </a:lnTo>
                <a:lnTo>
                  <a:pt x="1148572" y="73812"/>
                </a:lnTo>
                <a:lnTo>
                  <a:pt x="1136247" y="65554"/>
                </a:lnTo>
                <a:lnTo>
                  <a:pt x="1125220" y="56553"/>
                </a:lnTo>
                <a:lnTo>
                  <a:pt x="1294181" y="56553"/>
                </a:lnTo>
                <a:lnTo>
                  <a:pt x="1294510" y="56248"/>
                </a:lnTo>
                <a:lnTo>
                  <a:pt x="1294510" y="25590"/>
                </a:lnTo>
                <a:lnTo>
                  <a:pt x="1143254" y="25590"/>
                </a:lnTo>
                <a:lnTo>
                  <a:pt x="1148207" y="19443"/>
                </a:lnTo>
                <a:lnTo>
                  <a:pt x="1152906" y="13093"/>
                </a:lnTo>
                <a:lnTo>
                  <a:pt x="1157605" y="6540"/>
                </a:lnTo>
                <a:lnTo>
                  <a:pt x="1115059" y="1778"/>
                </a:lnTo>
                <a:close/>
              </a:path>
              <a:path w="1325245" h="297814">
                <a:moveTo>
                  <a:pt x="1294181" y="56553"/>
                </a:moveTo>
                <a:lnTo>
                  <a:pt x="1235583" y="56553"/>
                </a:lnTo>
                <a:lnTo>
                  <a:pt x="1223508" y="65168"/>
                </a:lnTo>
                <a:lnTo>
                  <a:pt x="1209754" y="73298"/>
                </a:lnTo>
                <a:lnTo>
                  <a:pt x="1194309" y="80941"/>
                </a:lnTo>
                <a:lnTo>
                  <a:pt x="1177163" y="88099"/>
                </a:lnTo>
                <a:lnTo>
                  <a:pt x="1254471" y="88099"/>
                </a:lnTo>
                <a:lnTo>
                  <a:pt x="1264828" y="81327"/>
                </a:lnTo>
                <a:lnTo>
                  <a:pt x="1280507" y="69190"/>
                </a:lnTo>
                <a:lnTo>
                  <a:pt x="1294181" y="5655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70653" y="5962650"/>
            <a:ext cx="127635" cy="264160"/>
          </a:xfrm>
          <a:custGeom>
            <a:avLst/>
            <a:gdLst/>
            <a:ahLst/>
            <a:cxnLst/>
            <a:rect l="l" t="t" r="r" b="b"/>
            <a:pathLst>
              <a:path w="127635" h="264160">
                <a:moveTo>
                  <a:pt x="127254" y="0"/>
                </a:moveTo>
                <a:lnTo>
                  <a:pt x="98171" y="0"/>
                </a:lnTo>
                <a:lnTo>
                  <a:pt x="0" y="264159"/>
                </a:lnTo>
                <a:lnTo>
                  <a:pt x="28829" y="264159"/>
                </a:lnTo>
                <a:lnTo>
                  <a:pt x="12725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93310" y="5932576"/>
            <a:ext cx="1325880" cy="298450"/>
          </a:xfrm>
          <a:custGeom>
            <a:avLst/>
            <a:gdLst/>
            <a:ahLst/>
            <a:cxnLst/>
            <a:rect l="l" t="t" r="r" b="b"/>
            <a:pathLst>
              <a:path w="1325879" h="298450">
                <a:moveTo>
                  <a:pt x="175386" y="154495"/>
                </a:moveTo>
                <a:lnTo>
                  <a:pt x="135508" y="154495"/>
                </a:lnTo>
                <a:lnTo>
                  <a:pt x="129628" y="167923"/>
                </a:lnTo>
                <a:lnTo>
                  <a:pt x="123427" y="180832"/>
                </a:lnTo>
                <a:lnTo>
                  <a:pt x="116916" y="193221"/>
                </a:lnTo>
                <a:lnTo>
                  <a:pt x="110108" y="205092"/>
                </a:lnTo>
                <a:lnTo>
                  <a:pt x="123822" y="211583"/>
                </a:lnTo>
                <a:lnTo>
                  <a:pt x="137714" y="218409"/>
                </a:lnTo>
                <a:lnTo>
                  <a:pt x="151774" y="225571"/>
                </a:lnTo>
                <a:lnTo>
                  <a:pt x="165988" y="233070"/>
                </a:lnTo>
                <a:lnTo>
                  <a:pt x="148964" y="241685"/>
                </a:lnTo>
                <a:lnTo>
                  <a:pt x="129904" y="249072"/>
                </a:lnTo>
                <a:lnTo>
                  <a:pt x="108820" y="255230"/>
                </a:lnTo>
                <a:lnTo>
                  <a:pt x="85724" y="260159"/>
                </a:lnTo>
                <a:lnTo>
                  <a:pt x="91889" y="269425"/>
                </a:lnTo>
                <a:lnTo>
                  <a:pt x="97614" y="278763"/>
                </a:lnTo>
                <a:lnTo>
                  <a:pt x="102887" y="288175"/>
                </a:lnTo>
                <a:lnTo>
                  <a:pt x="107695" y="297662"/>
                </a:lnTo>
                <a:lnTo>
                  <a:pt x="136101" y="290451"/>
                </a:lnTo>
                <a:lnTo>
                  <a:pt x="161876" y="281030"/>
                </a:lnTo>
                <a:lnTo>
                  <a:pt x="185008" y="269396"/>
                </a:lnTo>
                <a:lnTo>
                  <a:pt x="205485" y="255549"/>
                </a:lnTo>
                <a:lnTo>
                  <a:pt x="282009" y="255549"/>
                </a:lnTo>
                <a:lnTo>
                  <a:pt x="247637" y="236491"/>
                </a:lnTo>
                <a:lnTo>
                  <a:pt x="233044" y="228599"/>
                </a:lnTo>
                <a:lnTo>
                  <a:pt x="244591" y="212417"/>
                </a:lnTo>
                <a:lnTo>
                  <a:pt x="246071" y="209702"/>
                </a:lnTo>
                <a:lnTo>
                  <a:pt x="196595" y="209702"/>
                </a:lnTo>
                <a:lnTo>
                  <a:pt x="176576" y="199842"/>
                </a:lnTo>
                <a:lnTo>
                  <a:pt x="167109" y="195330"/>
                </a:lnTo>
                <a:lnTo>
                  <a:pt x="157987" y="191096"/>
                </a:lnTo>
                <a:lnTo>
                  <a:pt x="162295" y="182615"/>
                </a:lnTo>
                <a:lnTo>
                  <a:pt x="166639" y="173686"/>
                </a:lnTo>
                <a:lnTo>
                  <a:pt x="171006" y="164313"/>
                </a:lnTo>
                <a:lnTo>
                  <a:pt x="175386" y="154495"/>
                </a:lnTo>
                <a:close/>
              </a:path>
              <a:path w="1325879" h="298450">
                <a:moveTo>
                  <a:pt x="282009" y="255549"/>
                </a:moveTo>
                <a:lnTo>
                  <a:pt x="205485" y="255549"/>
                </a:lnTo>
                <a:lnTo>
                  <a:pt x="221673" y="265357"/>
                </a:lnTo>
                <a:lnTo>
                  <a:pt x="238028" y="275597"/>
                </a:lnTo>
                <a:lnTo>
                  <a:pt x="254527" y="286269"/>
                </a:lnTo>
                <a:lnTo>
                  <a:pt x="271144" y="297370"/>
                </a:lnTo>
                <a:lnTo>
                  <a:pt x="294893" y="262839"/>
                </a:lnTo>
                <a:lnTo>
                  <a:pt x="282009" y="255549"/>
                </a:lnTo>
                <a:close/>
              </a:path>
              <a:path w="1325879" h="298450">
                <a:moveTo>
                  <a:pt x="1396" y="254507"/>
                </a:moveTo>
                <a:lnTo>
                  <a:pt x="3803" y="263897"/>
                </a:lnTo>
                <a:lnTo>
                  <a:pt x="5888" y="273624"/>
                </a:lnTo>
                <a:lnTo>
                  <a:pt x="7664" y="283690"/>
                </a:lnTo>
                <a:lnTo>
                  <a:pt x="9143" y="294093"/>
                </a:lnTo>
                <a:lnTo>
                  <a:pt x="24885" y="293515"/>
                </a:lnTo>
                <a:lnTo>
                  <a:pt x="66039" y="281990"/>
                </a:lnTo>
                <a:lnTo>
                  <a:pt x="73405" y="255396"/>
                </a:lnTo>
                <a:lnTo>
                  <a:pt x="13969" y="255396"/>
                </a:lnTo>
                <a:lnTo>
                  <a:pt x="8127" y="255092"/>
                </a:lnTo>
                <a:lnTo>
                  <a:pt x="1396" y="254507"/>
                </a:lnTo>
                <a:close/>
              </a:path>
              <a:path w="1325879" h="298450">
                <a:moveTo>
                  <a:pt x="73405" y="191554"/>
                </a:moveTo>
                <a:lnTo>
                  <a:pt x="34162" y="191554"/>
                </a:lnTo>
                <a:lnTo>
                  <a:pt x="34162" y="246570"/>
                </a:lnTo>
                <a:lnTo>
                  <a:pt x="33146" y="250189"/>
                </a:lnTo>
                <a:lnTo>
                  <a:pt x="29082" y="254355"/>
                </a:lnTo>
                <a:lnTo>
                  <a:pt x="25145" y="255396"/>
                </a:lnTo>
                <a:lnTo>
                  <a:pt x="73405" y="255396"/>
                </a:lnTo>
                <a:lnTo>
                  <a:pt x="73405" y="191554"/>
                </a:lnTo>
                <a:close/>
              </a:path>
              <a:path w="1325879" h="298450">
                <a:moveTo>
                  <a:pt x="267969" y="154495"/>
                </a:moveTo>
                <a:lnTo>
                  <a:pt x="225678" y="154495"/>
                </a:lnTo>
                <a:lnTo>
                  <a:pt x="221276" y="169997"/>
                </a:lnTo>
                <a:lnTo>
                  <a:pt x="214946" y="184365"/>
                </a:lnTo>
                <a:lnTo>
                  <a:pt x="206711" y="197600"/>
                </a:lnTo>
                <a:lnTo>
                  <a:pt x="196595" y="209702"/>
                </a:lnTo>
                <a:lnTo>
                  <a:pt x="246071" y="209702"/>
                </a:lnTo>
                <a:lnTo>
                  <a:pt x="254269" y="194671"/>
                </a:lnTo>
                <a:lnTo>
                  <a:pt x="262077" y="175323"/>
                </a:lnTo>
                <a:lnTo>
                  <a:pt x="267969" y="154495"/>
                </a:lnTo>
                <a:close/>
              </a:path>
              <a:path w="1325879" h="298450">
                <a:moveTo>
                  <a:pt x="73405" y="95846"/>
                </a:moveTo>
                <a:lnTo>
                  <a:pt x="34162" y="95846"/>
                </a:lnTo>
                <a:lnTo>
                  <a:pt x="34162" y="150025"/>
                </a:lnTo>
                <a:lnTo>
                  <a:pt x="16985" y="153746"/>
                </a:lnTo>
                <a:lnTo>
                  <a:pt x="0" y="157167"/>
                </a:lnTo>
                <a:lnTo>
                  <a:pt x="6730" y="199440"/>
                </a:lnTo>
                <a:lnTo>
                  <a:pt x="34162" y="191554"/>
                </a:lnTo>
                <a:lnTo>
                  <a:pt x="73405" y="191554"/>
                </a:lnTo>
                <a:lnTo>
                  <a:pt x="73405" y="180530"/>
                </a:lnTo>
                <a:lnTo>
                  <a:pt x="93090" y="175323"/>
                </a:lnTo>
                <a:lnTo>
                  <a:pt x="92490" y="166765"/>
                </a:lnTo>
                <a:lnTo>
                  <a:pt x="92201" y="157167"/>
                </a:lnTo>
                <a:lnTo>
                  <a:pt x="92197" y="146528"/>
                </a:lnTo>
                <a:lnTo>
                  <a:pt x="92336" y="140207"/>
                </a:lnTo>
                <a:lnTo>
                  <a:pt x="73405" y="140207"/>
                </a:lnTo>
                <a:lnTo>
                  <a:pt x="73405" y="95846"/>
                </a:lnTo>
                <a:close/>
              </a:path>
              <a:path w="1325879" h="298450">
                <a:moveTo>
                  <a:pt x="294893" y="118770"/>
                </a:moveTo>
                <a:lnTo>
                  <a:pt x="100202" y="118770"/>
                </a:lnTo>
                <a:lnTo>
                  <a:pt x="100202" y="154495"/>
                </a:lnTo>
                <a:lnTo>
                  <a:pt x="294893" y="154495"/>
                </a:lnTo>
                <a:lnTo>
                  <a:pt x="294893" y="118770"/>
                </a:lnTo>
                <a:close/>
              </a:path>
              <a:path w="1325879" h="298450">
                <a:moveTo>
                  <a:pt x="92455" y="134848"/>
                </a:moveTo>
                <a:lnTo>
                  <a:pt x="86105" y="136728"/>
                </a:lnTo>
                <a:lnTo>
                  <a:pt x="79755" y="138518"/>
                </a:lnTo>
                <a:lnTo>
                  <a:pt x="73405" y="140207"/>
                </a:lnTo>
                <a:lnTo>
                  <a:pt x="92336" y="140207"/>
                </a:lnTo>
                <a:lnTo>
                  <a:pt x="92455" y="134848"/>
                </a:lnTo>
                <a:close/>
              </a:path>
              <a:path w="1325879" h="298450">
                <a:moveTo>
                  <a:pt x="159765" y="81559"/>
                </a:moveTo>
                <a:lnTo>
                  <a:pt x="157217" y="91143"/>
                </a:lnTo>
                <a:lnTo>
                  <a:pt x="154526" y="100541"/>
                </a:lnTo>
                <a:lnTo>
                  <a:pt x="151692" y="109750"/>
                </a:lnTo>
                <a:lnTo>
                  <a:pt x="148716" y="118770"/>
                </a:lnTo>
                <a:lnTo>
                  <a:pt x="190245" y="118770"/>
                </a:lnTo>
                <a:lnTo>
                  <a:pt x="200278" y="92582"/>
                </a:lnTo>
                <a:lnTo>
                  <a:pt x="159765" y="81559"/>
                </a:lnTo>
                <a:close/>
              </a:path>
              <a:path w="1325879" h="298450">
                <a:moveTo>
                  <a:pt x="288416" y="70548"/>
                </a:moveTo>
                <a:lnTo>
                  <a:pt x="248538" y="70548"/>
                </a:lnTo>
                <a:lnTo>
                  <a:pt x="248538" y="99720"/>
                </a:lnTo>
                <a:lnTo>
                  <a:pt x="288416" y="99720"/>
                </a:lnTo>
                <a:lnTo>
                  <a:pt x="288416" y="70548"/>
                </a:lnTo>
                <a:close/>
              </a:path>
              <a:path w="1325879" h="298450">
                <a:moveTo>
                  <a:pt x="288416" y="34239"/>
                </a:moveTo>
                <a:lnTo>
                  <a:pt x="105028" y="34239"/>
                </a:lnTo>
                <a:lnTo>
                  <a:pt x="105028" y="98526"/>
                </a:lnTo>
                <a:lnTo>
                  <a:pt x="144906" y="98526"/>
                </a:lnTo>
                <a:lnTo>
                  <a:pt x="144906" y="70548"/>
                </a:lnTo>
                <a:lnTo>
                  <a:pt x="288416" y="70548"/>
                </a:lnTo>
                <a:lnTo>
                  <a:pt x="288416" y="34239"/>
                </a:lnTo>
                <a:close/>
              </a:path>
              <a:path w="1325879" h="298450">
                <a:moveTo>
                  <a:pt x="94868" y="57746"/>
                </a:moveTo>
                <a:lnTo>
                  <a:pt x="4444" y="57746"/>
                </a:lnTo>
                <a:lnTo>
                  <a:pt x="4444" y="95846"/>
                </a:lnTo>
                <a:lnTo>
                  <a:pt x="94868" y="95846"/>
                </a:lnTo>
                <a:lnTo>
                  <a:pt x="94868" y="57746"/>
                </a:lnTo>
                <a:close/>
              </a:path>
              <a:path w="1325879" h="298450">
                <a:moveTo>
                  <a:pt x="73405" y="2679"/>
                </a:moveTo>
                <a:lnTo>
                  <a:pt x="34162" y="2679"/>
                </a:lnTo>
                <a:lnTo>
                  <a:pt x="34162" y="57746"/>
                </a:lnTo>
                <a:lnTo>
                  <a:pt x="73405" y="57746"/>
                </a:lnTo>
                <a:lnTo>
                  <a:pt x="73405" y="2679"/>
                </a:lnTo>
                <a:close/>
              </a:path>
              <a:path w="1325879" h="298450">
                <a:moveTo>
                  <a:pt x="207136" y="0"/>
                </a:moveTo>
                <a:lnTo>
                  <a:pt x="163067" y="8635"/>
                </a:lnTo>
                <a:lnTo>
                  <a:pt x="165256" y="13586"/>
                </a:lnTo>
                <a:lnTo>
                  <a:pt x="167623" y="19504"/>
                </a:lnTo>
                <a:lnTo>
                  <a:pt x="170157" y="26388"/>
                </a:lnTo>
                <a:lnTo>
                  <a:pt x="172846" y="34239"/>
                </a:lnTo>
                <a:lnTo>
                  <a:pt x="219201" y="34239"/>
                </a:lnTo>
                <a:lnTo>
                  <a:pt x="207136" y="0"/>
                </a:lnTo>
                <a:close/>
              </a:path>
              <a:path w="1325879" h="298450">
                <a:moveTo>
                  <a:pt x="545210" y="47332"/>
                </a:moveTo>
                <a:lnTo>
                  <a:pt x="508888" y="47332"/>
                </a:lnTo>
                <a:lnTo>
                  <a:pt x="504603" y="62087"/>
                </a:lnTo>
                <a:lnTo>
                  <a:pt x="497474" y="74347"/>
                </a:lnTo>
                <a:lnTo>
                  <a:pt x="487510" y="84114"/>
                </a:lnTo>
                <a:lnTo>
                  <a:pt x="474725" y="91389"/>
                </a:lnTo>
                <a:lnTo>
                  <a:pt x="482416" y="99128"/>
                </a:lnTo>
                <a:lnTo>
                  <a:pt x="489488" y="106570"/>
                </a:lnTo>
                <a:lnTo>
                  <a:pt x="495942" y="113715"/>
                </a:lnTo>
                <a:lnTo>
                  <a:pt x="501776" y="120561"/>
                </a:lnTo>
                <a:lnTo>
                  <a:pt x="518278" y="107890"/>
                </a:lnTo>
                <a:lnTo>
                  <a:pt x="531017" y="91462"/>
                </a:lnTo>
                <a:lnTo>
                  <a:pt x="539995" y="71276"/>
                </a:lnTo>
                <a:lnTo>
                  <a:pt x="545210" y="47332"/>
                </a:lnTo>
                <a:close/>
              </a:path>
              <a:path w="1325879" h="298450">
                <a:moveTo>
                  <a:pt x="542289" y="79476"/>
                </a:moveTo>
                <a:lnTo>
                  <a:pt x="544339" y="86899"/>
                </a:lnTo>
                <a:lnTo>
                  <a:pt x="546305" y="94880"/>
                </a:lnTo>
                <a:lnTo>
                  <a:pt x="548200" y="103420"/>
                </a:lnTo>
                <a:lnTo>
                  <a:pt x="550036" y="112522"/>
                </a:lnTo>
                <a:lnTo>
                  <a:pt x="566200" y="113031"/>
                </a:lnTo>
                <a:lnTo>
                  <a:pt x="606805" y="110286"/>
                </a:lnTo>
                <a:lnTo>
                  <a:pt x="627363" y="81864"/>
                </a:lnTo>
                <a:lnTo>
                  <a:pt x="577341" y="81864"/>
                </a:lnTo>
                <a:lnTo>
                  <a:pt x="571060" y="81714"/>
                </a:lnTo>
                <a:lnTo>
                  <a:pt x="563101" y="81265"/>
                </a:lnTo>
                <a:lnTo>
                  <a:pt x="553498" y="80519"/>
                </a:lnTo>
                <a:lnTo>
                  <a:pt x="542289" y="79476"/>
                </a:lnTo>
                <a:close/>
              </a:path>
              <a:path w="1325879" h="298450">
                <a:moveTo>
                  <a:pt x="630046" y="14592"/>
                </a:moveTo>
                <a:lnTo>
                  <a:pt x="479424" y="14592"/>
                </a:lnTo>
                <a:lnTo>
                  <a:pt x="479424" y="47332"/>
                </a:lnTo>
                <a:lnTo>
                  <a:pt x="591438" y="47332"/>
                </a:lnTo>
                <a:lnTo>
                  <a:pt x="591077" y="57845"/>
                </a:lnTo>
                <a:lnTo>
                  <a:pt x="583691" y="81864"/>
                </a:lnTo>
                <a:lnTo>
                  <a:pt x="627363" y="81864"/>
                </a:lnTo>
                <a:lnTo>
                  <a:pt x="627742" y="79971"/>
                </a:lnTo>
                <a:lnTo>
                  <a:pt x="628268" y="70853"/>
                </a:lnTo>
                <a:lnTo>
                  <a:pt x="630046" y="14592"/>
                </a:lnTo>
                <a:close/>
              </a:path>
              <a:path w="1325879" h="298450">
                <a:moveTo>
                  <a:pt x="466343" y="15786"/>
                </a:moveTo>
                <a:lnTo>
                  <a:pt x="359155" y="15786"/>
                </a:lnTo>
                <a:lnTo>
                  <a:pt x="359155" y="210451"/>
                </a:lnTo>
                <a:lnTo>
                  <a:pt x="466343" y="210451"/>
                </a:lnTo>
                <a:lnTo>
                  <a:pt x="466343" y="176517"/>
                </a:lnTo>
                <a:lnTo>
                  <a:pt x="396112" y="176517"/>
                </a:lnTo>
                <a:lnTo>
                  <a:pt x="396112" y="129489"/>
                </a:lnTo>
                <a:lnTo>
                  <a:pt x="466343" y="129489"/>
                </a:lnTo>
                <a:lnTo>
                  <a:pt x="466343" y="95554"/>
                </a:lnTo>
                <a:lnTo>
                  <a:pt x="396112" y="95554"/>
                </a:lnTo>
                <a:lnTo>
                  <a:pt x="396112" y="49720"/>
                </a:lnTo>
                <a:lnTo>
                  <a:pt x="466343" y="49720"/>
                </a:lnTo>
                <a:lnTo>
                  <a:pt x="466343" y="15786"/>
                </a:lnTo>
                <a:close/>
              </a:path>
              <a:path w="1325879" h="298450">
                <a:moveTo>
                  <a:pt x="466343" y="129489"/>
                </a:moveTo>
                <a:lnTo>
                  <a:pt x="429513" y="129489"/>
                </a:lnTo>
                <a:lnTo>
                  <a:pt x="429513" y="176517"/>
                </a:lnTo>
                <a:lnTo>
                  <a:pt x="466343" y="176517"/>
                </a:lnTo>
                <a:lnTo>
                  <a:pt x="466343" y="129489"/>
                </a:lnTo>
                <a:close/>
              </a:path>
              <a:path w="1325879" h="298450">
                <a:moveTo>
                  <a:pt x="466343" y="49720"/>
                </a:moveTo>
                <a:lnTo>
                  <a:pt x="429513" y="49720"/>
                </a:lnTo>
                <a:lnTo>
                  <a:pt x="429513" y="95554"/>
                </a:lnTo>
                <a:lnTo>
                  <a:pt x="466343" y="95554"/>
                </a:lnTo>
                <a:lnTo>
                  <a:pt x="466343" y="49720"/>
                </a:lnTo>
                <a:close/>
              </a:path>
              <a:path w="1325879" h="298450">
                <a:moveTo>
                  <a:pt x="623823" y="123532"/>
                </a:moveTo>
                <a:lnTo>
                  <a:pt x="484885" y="123532"/>
                </a:lnTo>
                <a:lnTo>
                  <a:pt x="484885" y="212534"/>
                </a:lnTo>
                <a:lnTo>
                  <a:pt x="623823" y="212534"/>
                </a:lnTo>
                <a:lnTo>
                  <a:pt x="623823" y="181571"/>
                </a:lnTo>
                <a:lnTo>
                  <a:pt x="520826" y="181571"/>
                </a:lnTo>
                <a:lnTo>
                  <a:pt x="520826" y="154495"/>
                </a:lnTo>
                <a:lnTo>
                  <a:pt x="623823" y="154495"/>
                </a:lnTo>
                <a:lnTo>
                  <a:pt x="623823" y="123532"/>
                </a:lnTo>
                <a:close/>
              </a:path>
              <a:path w="1325879" h="298450">
                <a:moveTo>
                  <a:pt x="623823" y="154495"/>
                </a:moveTo>
                <a:lnTo>
                  <a:pt x="587755" y="154495"/>
                </a:lnTo>
                <a:lnTo>
                  <a:pt x="587755" y="181571"/>
                </a:lnTo>
                <a:lnTo>
                  <a:pt x="623823" y="181571"/>
                </a:lnTo>
                <a:lnTo>
                  <a:pt x="623823" y="154495"/>
                </a:lnTo>
                <a:close/>
              </a:path>
              <a:path w="1325879" h="298450">
                <a:moveTo>
                  <a:pt x="602741" y="213728"/>
                </a:moveTo>
                <a:lnTo>
                  <a:pt x="567562" y="228015"/>
                </a:lnTo>
                <a:lnTo>
                  <a:pt x="575114" y="242429"/>
                </a:lnTo>
                <a:lnTo>
                  <a:pt x="583119" y="258295"/>
                </a:lnTo>
                <a:lnTo>
                  <a:pt x="591600" y="275614"/>
                </a:lnTo>
                <a:lnTo>
                  <a:pt x="600582" y="294385"/>
                </a:lnTo>
                <a:lnTo>
                  <a:pt x="637285" y="280403"/>
                </a:lnTo>
                <a:lnTo>
                  <a:pt x="628708" y="262612"/>
                </a:lnTo>
                <a:lnTo>
                  <a:pt x="620108" y="245570"/>
                </a:lnTo>
                <a:lnTo>
                  <a:pt x="611460" y="229275"/>
                </a:lnTo>
                <a:lnTo>
                  <a:pt x="602741" y="213728"/>
                </a:lnTo>
                <a:close/>
              </a:path>
              <a:path w="1325879" h="298450">
                <a:moveTo>
                  <a:pt x="380618" y="214909"/>
                </a:moveTo>
                <a:lnTo>
                  <a:pt x="372595" y="231784"/>
                </a:lnTo>
                <a:lnTo>
                  <a:pt x="363965" y="248177"/>
                </a:lnTo>
                <a:lnTo>
                  <a:pt x="354740" y="264083"/>
                </a:lnTo>
                <a:lnTo>
                  <a:pt x="344931" y="279501"/>
                </a:lnTo>
                <a:lnTo>
                  <a:pt x="379475" y="298259"/>
                </a:lnTo>
                <a:lnTo>
                  <a:pt x="389926" y="280641"/>
                </a:lnTo>
                <a:lnTo>
                  <a:pt x="399557" y="263505"/>
                </a:lnTo>
                <a:lnTo>
                  <a:pt x="408353" y="246856"/>
                </a:lnTo>
                <a:lnTo>
                  <a:pt x="416305" y="230695"/>
                </a:lnTo>
                <a:lnTo>
                  <a:pt x="380618" y="214909"/>
                </a:lnTo>
                <a:close/>
              </a:path>
              <a:path w="1325879" h="298450">
                <a:moveTo>
                  <a:pt x="534796" y="218185"/>
                </a:moveTo>
                <a:lnTo>
                  <a:pt x="498220" y="228904"/>
                </a:lnTo>
                <a:lnTo>
                  <a:pt x="503651" y="241296"/>
                </a:lnTo>
                <a:lnTo>
                  <a:pt x="509475" y="255250"/>
                </a:lnTo>
                <a:lnTo>
                  <a:pt x="515704" y="270767"/>
                </a:lnTo>
                <a:lnTo>
                  <a:pt x="522350" y="287845"/>
                </a:lnTo>
                <a:lnTo>
                  <a:pt x="561085" y="276529"/>
                </a:lnTo>
                <a:lnTo>
                  <a:pt x="553602" y="259039"/>
                </a:lnTo>
                <a:lnTo>
                  <a:pt x="546750" y="243485"/>
                </a:lnTo>
                <a:lnTo>
                  <a:pt x="540493" y="229868"/>
                </a:lnTo>
                <a:lnTo>
                  <a:pt x="534796" y="218185"/>
                </a:lnTo>
                <a:close/>
              </a:path>
              <a:path w="1325879" h="298450">
                <a:moveTo>
                  <a:pt x="465454" y="220573"/>
                </a:moveTo>
                <a:lnTo>
                  <a:pt x="427735" y="230390"/>
                </a:lnTo>
                <a:lnTo>
                  <a:pt x="432686" y="243749"/>
                </a:lnTo>
                <a:lnTo>
                  <a:pt x="437815" y="258222"/>
                </a:lnTo>
                <a:lnTo>
                  <a:pt x="443112" y="273810"/>
                </a:lnTo>
                <a:lnTo>
                  <a:pt x="448563" y="290512"/>
                </a:lnTo>
                <a:lnTo>
                  <a:pt x="488441" y="280987"/>
                </a:lnTo>
                <a:lnTo>
                  <a:pt x="483081" y="265938"/>
                </a:lnTo>
                <a:lnTo>
                  <a:pt x="477471" y="250851"/>
                </a:lnTo>
                <a:lnTo>
                  <a:pt x="471599" y="235730"/>
                </a:lnTo>
                <a:lnTo>
                  <a:pt x="465454" y="220573"/>
                </a:lnTo>
                <a:close/>
              </a:path>
              <a:path w="1325879" h="298450">
                <a:moveTo>
                  <a:pt x="905128" y="70853"/>
                </a:moveTo>
                <a:lnTo>
                  <a:pt x="865504" y="70853"/>
                </a:lnTo>
                <a:lnTo>
                  <a:pt x="864573" y="113332"/>
                </a:lnTo>
                <a:lnTo>
                  <a:pt x="861773" y="148947"/>
                </a:lnTo>
                <a:lnTo>
                  <a:pt x="850518" y="199580"/>
                </a:lnTo>
                <a:lnTo>
                  <a:pt x="825181" y="234003"/>
                </a:lnTo>
                <a:lnTo>
                  <a:pt x="779271" y="263436"/>
                </a:lnTo>
                <a:lnTo>
                  <a:pt x="787176" y="272699"/>
                </a:lnTo>
                <a:lnTo>
                  <a:pt x="794320" y="281441"/>
                </a:lnTo>
                <a:lnTo>
                  <a:pt x="800702" y="289664"/>
                </a:lnTo>
                <a:lnTo>
                  <a:pt x="806322" y="297370"/>
                </a:lnTo>
                <a:lnTo>
                  <a:pt x="830942" y="282327"/>
                </a:lnTo>
                <a:lnTo>
                  <a:pt x="851645" y="265183"/>
                </a:lnTo>
                <a:lnTo>
                  <a:pt x="868419" y="245937"/>
                </a:lnTo>
                <a:lnTo>
                  <a:pt x="881252" y="224586"/>
                </a:lnTo>
                <a:lnTo>
                  <a:pt x="916685" y="224586"/>
                </a:lnTo>
                <a:lnTo>
                  <a:pt x="916685" y="177114"/>
                </a:lnTo>
                <a:lnTo>
                  <a:pt x="896492" y="177114"/>
                </a:lnTo>
                <a:lnTo>
                  <a:pt x="900038" y="154899"/>
                </a:lnTo>
                <a:lnTo>
                  <a:pt x="902667" y="129784"/>
                </a:lnTo>
                <a:lnTo>
                  <a:pt x="904368" y="101769"/>
                </a:lnTo>
                <a:lnTo>
                  <a:pt x="905128" y="70853"/>
                </a:lnTo>
                <a:close/>
              </a:path>
              <a:path w="1325879" h="298450">
                <a:moveTo>
                  <a:pt x="761618" y="160743"/>
                </a:moveTo>
                <a:lnTo>
                  <a:pt x="723137" y="160743"/>
                </a:lnTo>
                <a:lnTo>
                  <a:pt x="718636" y="192797"/>
                </a:lnTo>
                <a:lnTo>
                  <a:pt x="710849" y="220646"/>
                </a:lnTo>
                <a:lnTo>
                  <a:pt x="699777" y="244290"/>
                </a:lnTo>
                <a:lnTo>
                  <a:pt x="685418" y="263728"/>
                </a:lnTo>
                <a:lnTo>
                  <a:pt x="692756" y="270612"/>
                </a:lnTo>
                <a:lnTo>
                  <a:pt x="700689" y="278463"/>
                </a:lnTo>
                <a:lnTo>
                  <a:pt x="709242" y="287281"/>
                </a:lnTo>
                <a:lnTo>
                  <a:pt x="718438" y="297065"/>
                </a:lnTo>
                <a:lnTo>
                  <a:pt x="729774" y="279884"/>
                </a:lnTo>
                <a:lnTo>
                  <a:pt x="739421" y="260904"/>
                </a:lnTo>
                <a:lnTo>
                  <a:pt x="747352" y="240222"/>
                </a:lnTo>
                <a:lnTo>
                  <a:pt x="753617" y="217741"/>
                </a:lnTo>
                <a:lnTo>
                  <a:pt x="802447" y="217741"/>
                </a:lnTo>
                <a:lnTo>
                  <a:pt x="795120" y="210217"/>
                </a:lnTo>
                <a:lnTo>
                  <a:pt x="782843" y="197912"/>
                </a:lnTo>
                <a:lnTo>
                  <a:pt x="771256" y="186628"/>
                </a:lnTo>
                <a:lnTo>
                  <a:pt x="760348" y="176364"/>
                </a:lnTo>
                <a:lnTo>
                  <a:pt x="761364" y="166103"/>
                </a:lnTo>
                <a:lnTo>
                  <a:pt x="761618" y="160743"/>
                </a:lnTo>
                <a:close/>
              </a:path>
              <a:path w="1325879" h="298450">
                <a:moveTo>
                  <a:pt x="916685" y="224586"/>
                </a:moveTo>
                <a:lnTo>
                  <a:pt x="881252" y="224586"/>
                </a:lnTo>
                <a:lnTo>
                  <a:pt x="881252" y="258965"/>
                </a:lnTo>
                <a:lnTo>
                  <a:pt x="883395" y="273032"/>
                </a:lnTo>
                <a:lnTo>
                  <a:pt x="889824" y="283076"/>
                </a:lnTo>
                <a:lnTo>
                  <a:pt x="900540" y="289101"/>
                </a:lnTo>
                <a:lnTo>
                  <a:pt x="915542" y="291109"/>
                </a:lnTo>
                <a:lnTo>
                  <a:pt x="942339" y="291109"/>
                </a:lnTo>
                <a:lnTo>
                  <a:pt x="976010" y="260904"/>
                </a:lnTo>
                <a:lnTo>
                  <a:pt x="976881" y="256590"/>
                </a:lnTo>
                <a:lnTo>
                  <a:pt x="920241" y="256590"/>
                </a:lnTo>
                <a:lnTo>
                  <a:pt x="916685" y="252615"/>
                </a:lnTo>
                <a:lnTo>
                  <a:pt x="916685" y="224586"/>
                </a:lnTo>
                <a:close/>
              </a:path>
              <a:path w="1325879" h="298450">
                <a:moveTo>
                  <a:pt x="945006" y="208660"/>
                </a:moveTo>
                <a:lnTo>
                  <a:pt x="939926" y="249885"/>
                </a:lnTo>
                <a:lnTo>
                  <a:pt x="935227" y="256590"/>
                </a:lnTo>
                <a:lnTo>
                  <a:pt x="976881" y="256590"/>
                </a:lnTo>
                <a:lnTo>
                  <a:pt x="979191" y="245167"/>
                </a:lnTo>
                <a:lnTo>
                  <a:pt x="982217" y="225336"/>
                </a:lnTo>
                <a:lnTo>
                  <a:pt x="974402" y="222171"/>
                </a:lnTo>
                <a:lnTo>
                  <a:pt x="965611" y="218336"/>
                </a:lnTo>
                <a:lnTo>
                  <a:pt x="955821" y="213832"/>
                </a:lnTo>
                <a:lnTo>
                  <a:pt x="945006" y="208660"/>
                </a:lnTo>
                <a:close/>
              </a:path>
              <a:path w="1325879" h="298450">
                <a:moveTo>
                  <a:pt x="802447" y="217741"/>
                </a:moveTo>
                <a:lnTo>
                  <a:pt x="753617" y="217741"/>
                </a:lnTo>
                <a:lnTo>
                  <a:pt x="761836" y="227295"/>
                </a:lnTo>
                <a:lnTo>
                  <a:pt x="769174" y="236010"/>
                </a:lnTo>
                <a:lnTo>
                  <a:pt x="776388" y="244801"/>
                </a:lnTo>
                <a:lnTo>
                  <a:pt x="781303" y="250926"/>
                </a:lnTo>
                <a:lnTo>
                  <a:pt x="786901" y="244751"/>
                </a:lnTo>
                <a:lnTo>
                  <a:pt x="793225" y="238131"/>
                </a:lnTo>
                <a:lnTo>
                  <a:pt x="800287" y="231063"/>
                </a:lnTo>
                <a:lnTo>
                  <a:pt x="808100" y="223545"/>
                </a:lnTo>
                <a:lnTo>
                  <a:pt x="802447" y="217741"/>
                </a:lnTo>
                <a:close/>
              </a:path>
              <a:path w="1325879" h="298450">
                <a:moveTo>
                  <a:pt x="963421" y="13995"/>
                </a:moveTo>
                <a:lnTo>
                  <a:pt x="808100" y="13995"/>
                </a:lnTo>
                <a:lnTo>
                  <a:pt x="808100" y="201523"/>
                </a:lnTo>
                <a:lnTo>
                  <a:pt x="846835" y="201523"/>
                </a:lnTo>
                <a:lnTo>
                  <a:pt x="846835" y="52387"/>
                </a:lnTo>
                <a:lnTo>
                  <a:pt x="963421" y="52387"/>
                </a:lnTo>
                <a:lnTo>
                  <a:pt x="963421" y="13995"/>
                </a:lnTo>
                <a:close/>
              </a:path>
              <a:path w="1325879" h="298450">
                <a:moveTo>
                  <a:pt x="963421" y="52387"/>
                </a:moveTo>
                <a:lnTo>
                  <a:pt x="924813" y="52387"/>
                </a:lnTo>
                <a:lnTo>
                  <a:pt x="924813" y="198246"/>
                </a:lnTo>
                <a:lnTo>
                  <a:pt x="963421" y="198246"/>
                </a:lnTo>
                <a:lnTo>
                  <a:pt x="963421" y="52387"/>
                </a:lnTo>
                <a:close/>
              </a:path>
              <a:path w="1325879" h="298450">
                <a:moveTo>
                  <a:pt x="800353" y="123532"/>
                </a:moveTo>
                <a:lnTo>
                  <a:pt x="686053" y="123532"/>
                </a:lnTo>
                <a:lnTo>
                  <a:pt x="686053" y="160743"/>
                </a:lnTo>
                <a:lnTo>
                  <a:pt x="800353" y="160743"/>
                </a:lnTo>
                <a:lnTo>
                  <a:pt x="800353" y="123532"/>
                </a:lnTo>
                <a:close/>
              </a:path>
              <a:path w="1325879" h="298450">
                <a:moveTo>
                  <a:pt x="762507" y="87820"/>
                </a:moveTo>
                <a:lnTo>
                  <a:pt x="724407" y="87820"/>
                </a:lnTo>
                <a:lnTo>
                  <a:pt x="724407" y="123532"/>
                </a:lnTo>
                <a:lnTo>
                  <a:pt x="762507" y="123532"/>
                </a:lnTo>
                <a:lnTo>
                  <a:pt x="762507" y="87820"/>
                </a:lnTo>
                <a:close/>
              </a:path>
              <a:path w="1325879" h="298450">
                <a:moveTo>
                  <a:pt x="796162" y="50901"/>
                </a:moveTo>
                <a:lnTo>
                  <a:pt x="690752" y="50901"/>
                </a:lnTo>
                <a:lnTo>
                  <a:pt x="690752" y="87820"/>
                </a:lnTo>
                <a:lnTo>
                  <a:pt x="796162" y="87820"/>
                </a:lnTo>
                <a:lnTo>
                  <a:pt x="796162" y="50901"/>
                </a:lnTo>
                <a:close/>
              </a:path>
              <a:path w="1325879" h="298450">
                <a:moveTo>
                  <a:pt x="762507" y="3581"/>
                </a:moveTo>
                <a:lnTo>
                  <a:pt x="724407" y="3581"/>
                </a:lnTo>
                <a:lnTo>
                  <a:pt x="724407" y="50901"/>
                </a:lnTo>
                <a:lnTo>
                  <a:pt x="762507" y="50901"/>
                </a:lnTo>
                <a:lnTo>
                  <a:pt x="762507" y="3581"/>
                </a:lnTo>
                <a:close/>
              </a:path>
              <a:path w="1325879" h="298450">
                <a:moveTo>
                  <a:pt x="1313560" y="34531"/>
                </a:moveTo>
                <a:lnTo>
                  <a:pt x="1042034" y="34531"/>
                </a:lnTo>
                <a:lnTo>
                  <a:pt x="1042034" y="93167"/>
                </a:lnTo>
                <a:lnTo>
                  <a:pt x="1083055" y="93167"/>
                </a:lnTo>
                <a:lnTo>
                  <a:pt x="1083055" y="70853"/>
                </a:lnTo>
                <a:lnTo>
                  <a:pt x="1313560" y="70853"/>
                </a:lnTo>
                <a:lnTo>
                  <a:pt x="1313560" y="34531"/>
                </a:lnTo>
                <a:close/>
              </a:path>
              <a:path w="1325879" h="298450">
                <a:moveTo>
                  <a:pt x="1313560" y="70853"/>
                </a:moveTo>
                <a:lnTo>
                  <a:pt x="1272412" y="70853"/>
                </a:lnTo>
                <a:lnTo>
                  <a:pt x="1272412" y="93167"/>
                </a:lnTo>
                <a:lnTo>
                  <a:pt x="1313560" y="93167"/>
                </a:lnTo>
                <a:lnTo>
                  <a:pt x="1313560" y="70853"/>
                </a:lnTo>
                <a:close/>
              </a:path>
              <a:path w="1325879" h="298450">
                <a:moveTo>
                  <a:pt x="1193291" y="304"/>
                </a:moveTo>
                <a:lnTo>
                  <a:pt x="1147698" y="11023"/>
                </a:lnTo>
                <a:lnTo>
                  <a:pt x="1156842" y="34531"/>
                </a:lnTo>
                <a:lnTo>
                  <a:pt x="1205991" y="34531"/>
                </a:lnTo>
                <a:lnTo>
                  <a:pt x="1202703" y="25361"/>
                </a:lnTo>
                <a:lnTo>
                  <a:pt x="1199498" y="16598"/>
                </a:lnTo>
                <a:lnTo>
                  <a:pt x="1196365" y="8245"/>
                </a:lnTo>
                <a:lnTo>
                  <a:pt x="1193291" y="304"/>
                </a:lnTo>
                <a:close/>
              </a:path>
              <a:path w="1325879" h="298450">
                <a:moveTo>
                  <a:pt x="1076832" y="154190"/>
                </a:moveTo>
                <a:lnTo>
                  <a:pt x="1069998" y="187025"/>
                </a:lnTo>
                <a:lnTo>
                  <a:pt x="1059782" y="215880"/>
                </a:lnTo>
                <a:lnTo>
                  <a:pt x="1046185" y="240755"/>
                </a:lnTo>
                <a:lnTo>
                  <a:pt x="1029207" y="261645"/>
                </a:lnTo>
                <a:lnTo>
                  <a:pt x="1035023" y="269275"/>
                </a:lnTo>
                <a:lnTo>
                  <a:pt x="1041065" y="277572"/>
                </a:lnTo>
                <a:lnTo>
                  <a:pt x="1047431" y="286629"/>
                </a:lnTo>
                <a:lnTo>
                  <a:pt x="1053972" y="296176"/>
                </a:lnTo>
                <a:lnTo>
                  <a:pt x="1064423" y="285208"/>
                </a:lnTo>
                <a:lnTo>
                  <a:pt x="1074054" y="272994"/>
                </a:lnTo>
                <a:lnTo>
                  <a:pt x="1082850" y="259534"/>
                </a:lnTo>
                <a:lnTo>
                  <a:pt x="1090802" y="244830"/>
                </a:lnTo>
                <a:lnTo>
                  <a:pt x="1153232" y="244830"/>
                </a:lnTo>
                <a:lnTo>
                  <a:pt x="1142830" y="241859"/>
                </a:lnTo>
                <a:lnTo>
                  <a:pt x="1128029" y="232660"/>
                </a:lnTo>
                <a:lnTo>
                  <a:pt x="1116108" y="219313"/>
                </a:lnTo>
                <a:lnTo>
                  <a:pt x="1107058" y="201815"/>
                </a:lnTo>
                <a:lnTo>
                  <a:pt x="1109870" y="191657"/>
                </a:lnTo>
                <a:lnTo>
                  <a:pt x="1112408" y="181127"/>
                </a:lnTo>
                <a:lnTo>
                  <a:pt x="1114684" y="170226"/>
                </a:lnTo>
                <a:lnTo>
                  <a:pt x="1116710" y="158953"/>
                </a:lnTo>
                <a:lnTo>
                  <a:pt x="1076832" y="154190"/>
                </a:lnTo>
                <a:close/>
              </a:path>
              <a:path w="1325879" h="298450">
                <a:moveTo>
                  <a:pt x="1153232" y="244830"/>
                </a:moveTo>
                <a:lnTo>
                  <a:pt x="1090802" y="244830"/>
                </a:lnTo>
                <a:lnTo>
                  <a:pt x="1102452" y="261306"/>
                </a:lnTo>
                <a:lnTo>
                  <a:pt x="1136325" y="281504"/>
                </a:lnTo>
                <a:lnTo>
                  <a:pt x="1186244" y="286629"/>
                </a:lnTo>
                <a:lnTo>
                  <a:pt x="1263258" y="288229"/>
                </a:lnTo>
                <a:lnTo>
                  <a:pt x="1312671" y="288429"/>
                </a:lnTo>
                <a:lnTo>
                  <a:pt x="1315119" y="280116"/>
                </a:lnTo>
                <a:lnTo>
                  <a:pt x="1318068" y="270648"/>
                </a:lnTo>
                <a:lnTo>
                  <a:pt x="1321493" y="260024"/>
                </a:lnTo>
                <a:lnTo>
                  <a:pt x="1324920" y="249616"/>
                </a:lnTo>
                <a:lnTo>
                  <a:pt x="1228948" y="249616"/>
                </a:lnTo>
                <a:lnTo>
                  <a:pt x="1203070" y="249288"/>
                </a:lnTo>
                <a:lnTo>
                  <a:pt x="1203070" y="246913"/>
                </a:lnTo>
                <a:lnTo>
                  <a:pt x="1160525" y="246913"/>
                </a:lnTo>
                <a:lnTo>
                  <a:pt x="1153232" y="244830"/>
                </a:lnTo>
                <a:close/>
              </a:path>
              <a:path w="1325879" h="298450">
                <a:moveTo>
                  <a:pt x="1325371" y="248246"/>
                </a:moveTo>
                <a:lnTo>
                  <a:pt x="1257981" y="249553"/>
                </a:lnTo>
                <a:lnTo>
                  <a:pt x="1228948" y="249616"/>
                </a:lnTo>
                <a:lnTo>
                  <a:pt x="1324920" y="249616"/>
                </a:lnTo>
                <a:lnTo>
                  <a:pt x="1325371" y="248246"/>
                </a:lnTo>
                <a:close/>
              </a:path>
              <a:path w="1325879" h="298450">
                <a:moveTo>
                  <a:pt x="1203070" y="140207"/>
                </a:moveTo>
                <a:lnTo>
                  <a:pt x="1160525" y="140207"/>
                </a:lnTo>
                <a:lnTo>
                  <a:pt x="1160525" y="246913"/>
                </a:lnTo>
                <a:lnTo>
                  <a:pt x="1203070" y="246913"/>
                </a:lnTo>
                <a:lnTo>
                  <a:pt x="1203070" y="208965"/>
                </a:lnTo>
                <a:lnTo>
                  <a:pt x="1302511" y="208965"/>
                </a:lnTo>
                <a:lnTo>
                  <a:pt x="1302511" y="172351"/>
                </a:lnTo>
                <a:lnTo>
                  <a:pt x="1203070" y="172351"/>
                </a:lnTo>
                <a:lnTo>
                  <a:pt x="1203070" y="140207"/>
                </a:lnTo>
                <a:close/>
              </a:path>
              <a:path w="1325879" h="298450">
                <a:moveTo>
                  <a:pt x="1318005" y="103593"/>
                </a:moveTo>
                <a:lnTo>
                  <a:pt x="1037335" y="103593"/>
                </a:lnTo>
                <a:lnTo>
                  <a:pt x="1037335" y="140207"/>
                </a:lnTo>
                <a:lnTo>
                  <a:pt x="1318005" y="140207"/>
                </a:lnTo>
                <a:lnTo>
                  <a:pt x="1318005" y="10359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265417" y="5933173"/>
            <a:ext cx="639445" cy="295275"/>
          </a:xfrm>
          <a:custGeom>
            <a:avLst/>
            <a:gdLst/>
            <a:ahLst/>
            <a:cxnLst/>
            <a:rect l="l" t="t" r="r" b="b"/>
            <a:pathLst>
              <a:path w="639445" h="295275">
                <a:moveTo>
                  <a:pt x="69723" y="106857"/>
                </a:moveTo>
                <a:lnTo>
                  <a:pt x="2159" y="106857"/>
                </a:lnTo>
                <a:lnTo>
                  <a:pt x="2159" y="144665"/>
                </a:lnTo>
                <a:lnTo>
                  <a:pt x="30734" y="144665"/>
                </a:lnTo>
                <a:lnTo>
                  <a:pt x="30734" y="221615"/>
                </a:lnTo>
                <a:lnTo>
                  <a:pt x="23235" y="228096"/>
                </a:lnTo>
                <a:lnTo>
                  <a:pt x="15605" y="234894"/>
                </a:lnTo>
                <a:lnTo>
                  <a:pt x="7856" y="242008"/>
                </a:lnTo>
                <a:lnTo>
                  <a:pt x="0" y="249440"/>
                </a:lnTo>
                <a:lnTo>
                  <a:pt x="17018" y="294982"/>
                </a:lnTo>
                <a:lnTo>
                  <a:pt x="51562" y="259562"/>
                </a:lnTo>
                <a:lnTo>
                  <a:pt x="292218" y="259562"/>
                </a:lnTo>
                <a:lnTo>
                  <a:pt x="292594" y="258465"/>
                </a:lnTo>
                <a:lnTo>
                  <a:pt x="295762" y="250037"/>
                </a:lnTo>
                <a:lnTo>
                  <a:pt x="139319" y="250037"/>
                </a:lnTo>
                <a:lnTo>
                  <a:pt x="117603" y="248501"/>
                </a:lnTo>
                <a:lnTo>
                  <a:pt x="98758" y="243895"/>
                </a:lnTo>
                <a:lnTo>
                  <a:pt x="82794" y="236219"/>
                </a:lnTo>
                <a:lnTo>
                  <a:pt x="69723" y="225475"/>
                </a:lnTo>
                <a:lnTo>
                  <a:pt x="69723" y="106857"/>
                </a:lnTo>
                <a:close/>
              </a:path>
              <a:path w="639445" h="295275">
                <a:moveTo>
                  <a:pt x="292218" y="259562"/>
                </a:moveTo>
                <a:lnTo>
                  <a:pt x="51562" y="259562"/>
                </a:lnTo>
                <a:lnTo>
                  <a:pt x="59305" y="266258"/>
                </a:lnTo>
                <a:lnTo>
                  <a:pt x="100605" y="284113"/>
                </a:lnTo>
                <a:lnTo>
                  <a:pt x="141986" y="288137"/>
                </a:lnTo>
                <a:lnTo>
                  <a:pt x="194691" y="288137"/>
                </a:lnTo>
                <a:lnTo>
                  <a:pt x="270718" y="287800"/>
                </a:lnTo>
                <a:lnTo>
                  <a:pt x="283717" y="287540"/>
                </a:lnTo>
                <a:lnTo>
                  <a:pt x="286168" y="278258"/>
                </a:lnTo>
                <a:lnTo>
                  <a:pt x="289131" y="268566"/>
                </a:lnTo>
                <a:lnTo>
                  <a:pt x="292218" y="259562"/>
                </a:lnTo>
                <a:close/>
              </a:path>
              <a:path w="639445" h="295275">
                <a:moveTo>
                  <a:pt x="296545" y="247954"/>
                </a:moveTo>
                <a:lnTo>
                  <a:pt x="276014" y="248864"/>
                </a:lnTo>
                <a:lnTo>
                  <a:pt x="242982" y="249515"/>
                </a:lnTo>
                <a:lnTo>
                  <a:pt x="139319" y="250037"/>
                </a:lnTo>
                <a:lnTo>
                  <a:pt x="295762" y="250037"/>
                </a:lnTo>
                <a:lnTo>
                  <a:pt x="296545" y="247954"/>
                </a:lnTo>
                <a:close/>
              </a:path>
              <a:path w="639445" h="295275">
                <a:moveTo>
                  <a:pt x="160528" y="170561"/>
                </a:moveTo>
                <a:lnTo>
                  <a:pt x="118110" y="170561"/>
                </a:lnTo>
                <a:lnTo>
                  <a:pt x="113801" y="183526"/>
                </a:lnTo>
                <a:lnTo>
                  <a:pt x="108505" y="195487"/>
                </a:lnTo>
                <a:lnTo>
                  <a:pt x="102233" y="206444"/>
                </a:lnTo>
                <a:lnTo>
                  <a:pt x="94996" y="216395"/>
                </a:lnTo>
                <a:lnTo>
                  <a:pt x="105120" y="223505"/>
                </a:lnTo>
                <a:lnTo>
                  <a:pt x="114935" y="230836"/>
                </a:lnTo>
                <a:lnTo>
                  <a:pt x="124463" y="238389"/>
                </a:lnTo>
                <a:lnTo>
                  <a:pt x="133731" y="246164"/>
                </a:lnTo>
                <a:lnTo>
                  <a:pt x="142686" y="229552"/>
                </a:lnTo>
                <a:lnTo>
                  <a:pt x="150129" y="211415"/>
                </a:lnTo>
                <a:lnTo>
                  <a:pt x="156073" y="191751"/>
                </a:lnTo>
                <a:lnTo>
                  <a:pt x="160528" y="170561"/>
                </a:lnTo>
                <a:close/>
              </a:path>
              <a:path w="639445" h="295275">
                <a:moveTo>
                  <a:pt x="249428" y="170561"/>
                </a:moveTo>
                <a:lnTo>
                  <a:pt x="209550" y="170561"/>
                </a:lnTo>
                <a:lnTo>
                  <a:pt x="209550" y="240804"/>
                </a:lnTo>
                <a:lnTo>
                  <a:pt x="249428" y="240804"/>
                </a:lnTo>
                <a:lnTo>
                  <a:pt x="249428" y="170561"/>
                </a:lnTo>
                <a:close/>
              </a:path>
              <a:path w="639445" h="295275">
                <a:moveTo>
                  <a:pt x="292862" y="134848"/>
                </a:moveTo>
                <a:lnTo>
                  <a:pt x="81534" y="134848"/>
                </a:lnTo>
                <a:lnTo>
                  <a:pt x="81534" y="170561"/>
                </a:lnTo>
                <a:lnTo>
                  <a:pt x="292862" y="170561"/>
                </a:lnTo>
                <a:lnTo>
                  <a:pt x="292862" y="134848"/>
                </a:lnTo>
                <a:close/>
              </a:path>
              <a:path w="639445" h="295275">
                <a:moveTo>
                  <a:pt x="164973" y="83642"/>
                </a:moveTo>
                <a:lnTo>
                  <a:pt x="125095" y="83642"/>
                </a:lnTo>
                <a:lnTo>
                  <a:pt x="125027" y="102249"/>
                </a:lnTo>
                <a:lnTo>
                  <a:pt x="124840" y="116984"/>
                </a:lnTo>
                <a:lnTo>
                  <a:pt x="124559" y="127849"/>
                </a:lnTo>
                <a:lnTo>
                  <a:pt x="124206" y="134848"/>
                </a:lnTo>
                <a:lnTo>
                  <a:pt x="164337" y="134848"/>
                </a:lnTo>
                <a:lnTo>
                  <a:pt x="164597" y="123718"/>
                </a:lnTo>
                <a:lnTo>
                  <a:pt x="164798" y="111474"/>
                </a:lnTo>
                <a:lnTo>
                  <a:pt x="164887" y="102249"/>
                </a:lnTo>
                <a:lnTo>
                  <a:pt x="164973" y="83642"/>
                </a:lnTo>
                <a:close/>
              </a:path>
              <a:path w="639445" h="295275">
                <a:moveTo>
                  <a:pt x="249428" y="83642"/>
                </a:moveTo>
                <a:lnTo>
                  <a:pt x="209550" y="83642"/>
                </a:lnTo>
                <a:lnTo>
                  <a:pt x="209550" y="134848"/>
                </a:lnTo>
                <a:lnTo>
                  <a:pt x="249428" y="134848"/>
                </a:lnTo>
                <a:lnTo>
                  <a:pt x="249428" y="83642"/>
                </a:lnTo>
                <a:close/>
              </a:path>
              <a:path w="639445" h="295275">
                <a:moveTo>
                  <a:pt x="281305" y="47929"/>
                </a:moveTo>
                <a:lnTo>
                  <a:pt x="92964" y="47929"/>
                </a:lnTo>
                <a:lnTo>
                  <a:pt x="92964" y="83642"/>
                </a:lnTo>
                <a:lnTo>
                  <a:pt x="281305" y="83642"/>
                </a:lnTo>
                <a:lnTo>
                  <a:pt x="281305" y="47929"/>
                </a:lnTo>
                <a:close/>
              </a:path>
              <a:path w="639445" h="295275">
                <a:moveTo>
                  <a:pt x="42545" y="4470"/>
                </a:moveTo>
                <a:lnTo>
                  <a:pt x="10795" y="24117"/>
                </a:lnTo>
                <a:lnTo>
                  <a:pt x="20252" y="38161"/>
                </a:lnTo>
                <a:lnTo>
                  <a:pt x="29590" y="52616"/>
                </a:lnTo>
                <a:lnTo>
                  <a:pt x="38834" y="67479"/>
                </a:lnTo>
                <a:lnTo>
                  <a:pt x="48006" y="82753"/>
                </a:lnTo>
                <a:lnTo>
                  <a:pt x="82804" y="59232"/>
                </a:lnTo>
                <a:lnTo>
                  <a:pt x="73584" y="46214"/>
                </a:lnTo>
                <a:lnTo>
                  <a:pt x="63817" y="32746"/>
                </a:lnTo>
                <a:lnTo>
                  <a:pt x="53478" y="18831"/>
                </a:lnTo>
                <a:lnTo>
                  <a:pt x="42545" y="4470"/>
                </a:lnTo>
                <a:close/>
              </a:path>
              <a:path w="639445" h="295275">
                <a:moveTo>
                  <a:pt x="164973" y="2679"/>
                </a:moveTo>
                <a:lnTo>
                  <a:pt x="125095" y="2679"/>
                </a:lnTo>
                <a:lnTo>
                  <a:pt x="125095" y="47929"/>
                </a:lnTo>
                <a:lnTo>
                  <a:pt x="164973" y="47929"/>
                </a:lnTo>
                <a:lnTo>
                  <a:pt x="164973" y="2679"/>
                </a:lnTo>
                <a:close/>
              </a:path>
              <a:path w="639445" h="295275">
                <a:moveTo>
                  <a:pt x="249428" y="2679"/>
                </a:moveTo>
                <a:lnTo>
                  <a:pt x="209550" y="2679"/>
                </a:lnTo>
                <a:lnTo>
                  <a:pt x="209550" y="47929"/>
                </a:lnTo>
                <a:lnTo>
                  <a:pt x="249428" y="47929"/>
                </a:lnTo>
                <a:lnTo>
                  <a:pt x="249428" y="2679"/>
                </a:lnTo>
                <a:close/>
              </a:path>
              <a:path w="639445" h="295275">
                <a:moveTo>
                  <a:pt x="428625" y="182016"/>
                </a:moveTo>
                <a:lnTo>
                  <a:pt x="387223" y="182016"/>
                </a:lnTo>
                <a:lnTo>
                  <a:pt x="387223" y="291706"/>
                </a:lnTo>
                <a:lnTo>
                  <a:pt x="428625" y="291706"/>
                </a:lnTo>
                <a:lnTo>
                  <a:pt x="428625" y="182016"/>
                </a:lnTo>
                <a:close/>
              </a:path>
              <a:path w="639445" h="295275">
                <a:moveTo>
                  <a:pt x="422402" y="77393"/>
                </a:moveTo>
                <a:lnTo>
                  <a:pt x="404542" y="101613"/>
                </a:lnTo>
                <a:lnTo>
                  <a:pt x="385254" y="124569"/>
                </a:lnTo>
                <a:lnTo>
                  <a:pt x="364537" y="146261"/>
                </a:lnTo>
                <a:lnTo>
                  <a:pt x="342391" y="166687"/>
                </a:lnTo>
                <a:lnTo>
                  <a:pt x="347271" y="178538"/>
                </a:lnTo>
                <a:lnTo>
                  <a:pt x="351615" y="189385"/>
                </a:lnTo>
                <a:lnTo>
                  <a:pt x="355411" y="199227"/>
                </a:lnTo>
                <a:lnTo>
                  <a:pt x="358648" y="208064"/>
                </a:lnTo>
                <a:lnTo>
                  <a:pt x="366077" y="201636"/>
                </a:lnTo>
                <a:lnTo>
                  <a:pt x="373316" y="195154"/>
                </a:lnTo>
                <a:lnTo>
                  <a:pt x="380364" y="188615"/>
                </a:lnTo>
                <a:lnTo>
                  <a:pt x="387223" y="182016"/>
                </a:lnTo>
                <a:lnTo>
                  <a:pt x="428625" y="182016"/>
                </a:lnTo>
                <a:lnTo>
                  <a:pt x="428625" y="137375"/>
                </a:lnTo>
                <a:lnTo>
                  <a:pt x="436197" y="128100"/>
                </a:lnTo>
                <a:lnTo>
                  <a:pt x="443484" y="118733"/>
                </a:lnTo>
                <a:lnTo>
                  <a:pt x="450484" y="109274"/>
                </a:lnTo>
                <a:lnTo>
                  <a:pt x="457200" y="99720"/>
                </a:lnTo>
                <a:lnTo>
                  <a:pt x="422402" y="77393"/>
                </a:lnTo>
                <a:close/>
              </a:path>
              <a:path w="639445" h="295275">
                <a:moveTo>
                  <a:pt x="417703" y="0"/>
                </a:moveTo>
                <a:lnTo>
                  <a:pt x="404153" y="15534"/>
                </a:lnTo>
                <a:lnTo>
                  <a:pt x="387318" y="32077"/>
                </a:lnTo>
                <a:lnTo>
                  <a:pt x="367196" y="49624"/>
                </a:lnTo>
                <a:lnTo>
                  <a:pt x="343788" y="68173"/>
                </a:lnTo>
                <a:lnTo>
                  <a:pt x="351379" y="77393"/>
                </a:lnTo>
                <a:lnTo>
                  <a:pt x="358203" y="86174"/>
                </a:lnTo>
                <a:lnTo>
                  <a:pt x="364541" y="94843"/>
                </a:lnTo>
                <a:lnTo>
                  <a:pt x="370332" y="103289"/>
                </a:lnTo>
                <a:lnTo>
                  <a:pt x="394954" y="82917"/>
                </a:lnTo>
                <a:lnTo>
                  <a:pt x="417004" y="63179"/>
                </a:lnTo>
                <a:lnTo>
                  <a:pt x="436483" y="44074"/>
                </a:lnTo>
                <a:lnTo>
                  <a:pt x="453389" y="25603"/>
                </a:lnTo>
                <a:lnTo>
                  <a:pt x="444884" y="19316"/>
                </a:lnTo>
                <a:lnTo>
                  <a:pt x="436117" y="12954"/>
                </a:lnTo>
                <a:lnTo>
                  <a:pt x="427065" y="6515"/>
                </a:lnTo>
                <a:lnTo>
                  <a:pt x="417703" y="0"/>
                </a:lnTo>
                <a:close/>
              </a:path>
              <a:path w="639445" h="295275">
                <a:moveTo>
                  <a:pt x="625983" y="21132"/>
                </a:moveTo>
                <a:lnTo>
                  <a:pt x="471170" y="21132"/>
                </a:lnTo>
                <a:lnTo>
                  <a:pt x="471170" y="59829"/>
                </a:lnTo>
                <a:lnTo>
                  <a:pt x="625983" y="59829"/>
                </a:lnTo>
                <a:lnTo>
                  <a:pt x="625983" y="21132"/>
                </a:lnTo>
                <a:close/>
              </a:path>
              <a:path w="639445" h="295275">
                <a:moveTo>
                  <a:pt x="478916" y="251231"/>
                </a:moveTo>
                <a:lnTo>
                  <a:pt x="482179" y="262094"/>
                </a:lnTo>
                <a:lnTo>
                  <a:pt x="485108" y="272661"/>
                </a:lnTo>
                <a:lnTo>
                  <a:pt x="487703" y="282930"/>
                </a:lnTo>
                <a:lnTo>
                  <a:pt x="489965" y="292900"/>
                </a:lnTo>
                <a:lnTo>
                  <a:pt x="524922" y="292228"/>
                </a:lnTo>
                <a:lnTo>
                  <a:pt x="568182" y="286966"/>
                </a:lnTo>
                <a:lnTo>
                  <a:pt x="591738" y="253314"/>
                </a:lnTo>
                <a:lnTo>
                  <a:pt x="527812" y="253314"/>
                </a:lnTo>
                <a:lnTo>
                  <a:pt x="518046" y="253183"/>
                </a:lnTo>
                <a:lnTo>
                  <a:pt x="506650" y="252791"/>
                </a:lnTo>
                <a:lnTo>
                  <a:pt x="493611" y="252140"/>
                </a:lnTo>
                <a:lnTo>
                  <a:pt x="478916" y="251231"/>
                </a:lnTo>
                <a:close/>
              </a:path>
              <a:path w="639445" h="295275">
                <a:moveTo>
                  <a:pt x="592709" y="144957"/>
                </a:moveTo>
                <a:lnTo>
                  <a:pt x="549529" y="144957"/>
                </a:lnTo>
                <a:lnTo>
                  <a:pt x="549529" y="230390"/>
                </a:lnTo>
                <a:lnTo>
                  <a:pt x="548171" y="240417"/>
                </a:lnTo>
                <a:lnTo>
                  <a:pt x="544099" y="247581"/>
                </a:lnTo>
                <a:lnTo>
                  <a:pt x="537313" y="251880"/>
                </a:lnTo>
                <a:lnTo>
                  <a:pt x="527812" y="253314"/>
                </a:lnTo>
                <a:lnTo>
                  <a:pt x="591738" y="253314"/>
                </a:lnTo>
                <a:lnTo>
                  <a:pt x="591988" y="252140"/>
                </a:lnTo>
                <a:lnTo>
                  <a:pt x="592064" y="251231"/>
                </a:lnTo>
                <a:lnTo>
                  <a:pt x="592709" y="240804"/>
                </a:lnTo>
                <a:lnTo>
                  <a:pt x="592709" y="144957"/>
                </a:lnTo>
                <a:close/>
              </a:path>
              <a:path w="639445" h="295275">
                <a:moveTo>
                  <a:pt x="639063" y="106273"/>
                </a:moveTo>
                <a:lnTo>
                  <a:pt x="461390" y="106273"/>
                </a:lnTo>
                <a:lnTo>
                  <a:pt x="461390" y="144957"/>
                </a:lnTo>
                <a:lnTo>
                  <a:pt x="639063" y="144957"/>
                </a:lnTo>
                <a:lnTo>
                  <a:pt x="639063" y="10627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50964" y="5932881"/>
            <a:ext cx="638810" cy="295275"/>
          </a:xfrm>
          <a:custGeom>
            <a:avLst/>
            <a:gdLst/>
            <a:ahLst/>
            <a:cxnLst/>
            <a:rect l="l" t="t" r="r" b="b"/>
            <a:pathLst>
              <a:path w="638809" h="295275">
                <a:moveTo>
                  <a:pt x="177672" y="251815"/>
                </a:moveTo>
                <a:lnTo>
                  <a:pt x="180935" y="262028"/>
                </a:lnTo>
                <a:lnTo>
                  <a:pt x="183864" y="272130"/>
                </a:lnTo>
                <a:lnTo>
                  <a:pt x="186459" y="282121"/>
                </a:lnTo>
                <a:lnTo>
                  <a:pt x="188721" y="291998"/>
                </a:lnTo>
                <a:lnTo>
                  <a:pt x="207867" y="292126"/>
                </a:lnTo>
                <a:lnTo>
                  <a:pt x="247014" y="290512"/>
                </a:lnTo>
                <a:lnTo>
                  <a:pt x="278828" y="266342"/>
                </a:lnTo>
                <a:lnTo>
                  <a:pt x="280777" y="252704"/>
                </a:lnTo>
                <a:lnTo>
                  <a:pt x="219075" y="252704"/>
                </a:lnTo>
                <a:lnTo>
                  <a:pt x="209998" y="252649"/>
                </a:lnTo>
                <a:lnTo>
                  <a:pt x="189321" y="252206"/>
                </a:lnTo>
                <a:lnTo>
                  <a:pt x="177672" y="251815"/>
                </a:lnTo>
                <a:close/>
              </a:path>
              <a:path w="638809" h="295275">
                <a:moveTo>
                  <a:pt x="280924" y="81559"/>
                </a:moveTo>
                <a:lnTo>
                  <a:pt x="89026" y="81559"/>
                </a:lnTo>
                <a:lnTo>
                  <a:pt x="89026" y="289915"/>
                </a:lnTo>
                <a:lnTo>
                  <a:pt x="130936" y="289915"/>
                </a:lnTo>
                <a:lnTo>
                  <a:pt x="130936" y="228599"/>
                </a:lnTo>
                <a:lnTo>
                  <a:pt x="280924" y="228599"/>
                </a:lnTo>
                <a:lnTo>
                  <a:pt x="280924" y="195554"/>
                </a:lnTo>
                <a:lnTo>
                  <a:pt x="130936" y="195554"/>
                </a:lnTo>
                <a:lnTo>
                  <a:pt x="130936" y="172935"/>
                </a:lnTo>
                <a:lnTo>
                  <a:pt x="280924" y="172935"/>
                </a:lnTo>
                <a:lnTo>
                  <a:pt x="280924" y="139903"/>
                </a:lnTo>
                <a:lnTo>
                  <a:pt x="130936" y="139903"/>
                </a:lnTo>
                <a:lnTo>
                  <a:pt x="130936" y="117271"/>
                </a:lnTo>
                <a:lnTo>
                  <a:pt x="280924" y="117271"/>
                </a:lnTo>
                <a:lnTo>
                  <a:pt x="280924" y="81559"/>
                </a:lnTo>
                <a:close/>
              </a:path>
              <a:path w="638809" h="295275">
                <a:moveTo>
                  <a:pt x="280924" y="228599"/>
                </a:moveTo>
                <a:lnTo>
                  <a:pt x="239013" y="228599"/>
                </a:lnTo>
                <a:lnTo>
                  <a:pt x="239013" y="233654"/>
                </a:lnTo>
                <a:lnTo>
                  <a:pt x="237773" y="241988"/>
                </a:lnTo>
                <a:lnTo>
                  <a:pt x="234045" y="247942"/>
                </a:lnTo>
                <a:lnTo>
                  <a:pt x="227816" y="251513"/>
                </a:lnTo>
                <a:lnTo>
                  <a:pt x="219075" y="252704"/>
                </a:lnTo>
                <a:lnTo>
                  <a:pt x="280777" y="252704"/>
                </a:lnTo>
                <a:lnTo>
                  <a:pt x="280851" y="251513"/>
                </a:lnTo>
                <a:lnTo>
                  <a:pt x="280924" y="228599"/>
                </a:lnTo>
                <a:close/>
              </a:path>
              <a:path w="638809" h="295275">
                <a:moveTo>
                  <a:pt x="280924" y="172935"/>
                </a:moveTo>
                <a:lnTo>
                  <a:pt x="239013" y="172935"/>
                </a:lnTo>
                <a:lnTo>
                  <a:pt x="239013" y="195554"/>
                </a:lnTo>
                <a:lnTo>
                  <a:pt x="280924" y="195554"/>
                </a:lnTo>
                <a:lnTo>
                  <a:pt x="280924" y="172935"/>
                </a:lnTo>
                <a:close/>
              </a:path>
              <a:path w="638809" h="295275">
                <a:moveTo>
                  <a:pt x="280924" y="117271"/>
                </a:moveTo>
                <a:lnTo>
                  <a:pt x="239013" y="117271"/>
                </a:lnTo>
                <a:lnTo>
                  <a:pt x="239013" y="139903"/>
                </a:lnTo>
                <a:lnTo>
                  <a:pt x="280924" y="139903"/>
                </a:lnTo>
                <a:lnTo>
                  <a:pt x="280924" y="117271"/>
                </a:lnTo>
                <a:close/>
              </a:path>
              <a:path w="638809" h="295275">
                <a:moveTo>
                  <a:pt x="205612" y="0"/>
                </a:moveTo>
                <a:lnTo>
                  <a:pt x="164337" y="0"/>
                </a:lnTo>
                <a:lnTo>
                  <a:pt x="164337" y="81559"/>
                </a:lnTo>
                <a:lnTo>
                  <a:pt x="205612" y="81559"/>
                </a:lnTo>
                <a:lnTo>
                  <a:pt x="205612" y="0"/>
                </a:lnTo>
                <a:close/>
              </a:path>
              <a:path w="638809" h="295275">
                <a:moveTo>
                  <a:pt x="258699" y="6845"/>
                </a:moveTo>
                <a:lnTo>
                  <a:pt x="248505" y="19606"/>
                </a:lnTo>
                <a:lnTo>
                  <a:pt x="237918" y="31997"/>
                </a:lnTo>
                <a:lnTo>
                  <a:pt x="226927" y="44017"/>
                </a:lnTo>
                <a:lnTo>
                  <a:pt x="215518" y="55664"/>
                </a:lnTo>
                <a:lnTo>
                  <a:pt x="243458" y="79476"/>
                </a:lnTo>
                <a:lnTo>
                  <a:pt x="255486" y="67813"/>
                </a:lnTo>
                <a:lnTo>
                  <a:pt x="267454" y="55664"/>
                </a:lnTo>
                <a:lnTo>
                  <a:pt x="279159" y="43257"/>
                </a:lnTo>
                <a:lnTo>
                  <a:pt x="290829" y="30365"/>
                </a:lnTo>
                <a:lnTo>
                  <a:pt x="258699" y="6845"/>
                </a:lnTo>
                <a:close/>
              </a:path>
              <a:path w="638809" h="295275">
                <a:moveTo>
                  <a:pt x="108965" y="6553"/>
                </a:moveTo>
                <a:lnTo>
                  <a:pt x="80644" y="28270"/>
                </a:lnTo>
                <a:lnTo>
                  <a:pt x="92217" y="40904"/>
                </a:lnTo>
                <a:lnTo>
                  <a:pt x="103124" y="53205"/>
                </a:lnTo>
                <a:lnTo>
                  <a:pt x="113363" y="65169"/>
                </a:lnTo>
                <a:lnTo>
                  <a:pt x="122935" y="76796"/>
                </a:lnTo>
                <a:lnTo>
                  <a:pt x="153542" y="53581"/>
                </a:lnTo>
                <a:lnTo>
                  <a:pt x="143041" y="41934"/>
                </a:lnTo>
                <a:lnTo>
                  <a:pt x="132111" y="30214"/>
                </a:lnTo>
                <a:lnTo>
                  <a:pt x="120753" y="18421"/>
                </a:lnTo>
                <a:lnTo>
                  <a:pt x="108965" y="6553"/>
                </a:lnTo>
                <a:close/>
              </a:path>
              <a:path w="638809" h="295275">
                <a:moveTo>
                  <a:pt x="29209" y="4762"/>
                </a:moveTo>
                <a:lnTo>
                  <a:pt x="4444" y="31254"/>
                </a:lnTo>
                <a:lnTo>
                  <a:pt x="15158" y="40146"/>
                </a:lnTo>
                <a:lnTo>
                  <a:pt x="26527" y="50153"/>
                </a:lnTo>
                <a:lnTo>
                  <a:pt x="38538" y="61278"/>
                </a:lnTo>
                <a:lnTo>
                  <a:pt x="51180" y="73520"/>
                </a:lnTo>
                <a:lnTo>
                  <a:pt x="77977" y="43154"/>
                </a:lnTo>
                <a:lnTo>
                  <a:pt x="65339" y="32496"/>
                </a:lnTo>
                <a:lnTo>
                  <a:pt x="52974" y="22544"/>
                </a:lnTo>
                <a:lnTo>
                  <a:pt x="40919" y="13299"/>
                </a:lnTo>
                <a:lnTo>
                  <a:pt x="29209" y="4762"/>
                </a:lnTo>
                <a:close/>
              </a:path>
              <a:path w="638809" h="295275">
                <a:moveTo>
                  <a:pt x="25907" y="83934"/>
                </a:moveTo>
                <a:lnTo>
                  <a:pt x="0" y="111912"/>
                </a:lnTo>
                <a:lnTo>
                  <a:pt x="13499" y="123097"/>
                </a:lnTo>
                <a:lnTo>
                  <a:pt x="25796" y="133719"/>
                </a:lnTo>
                <a:lnTo>
                  <a:pt x="36879" y="143782"/>
                </a:lnTo>
                <a:lnTo>
                  <a:pt x="46735" y="153288"/>
                </a:lnTo>
                <a:lnTo>
                  <a:pt x="74675" y="122339"/>
                </a:lnTo>
                <a:lnTo>
                  <a:pt x="63626" y="112903"/>
                </a:lnTo>
                <a:lnTo>
                  <a:pt x="51815" y="103360"/>
                </a:lnTo>
                <a:lnTo>
                  <a:pt x="39242" y="93705"/>
                </a:lnTo>
                <a:lnTo>
                  <a:pt x="25907" y="83934"/>
                </a:lnTo>
                <a:close/>
              </a:path>
              <a:path w="638809" h="295275">
                <a:moveTo>
                  <a:pt x="30099" y="164007"/>
                </a:moveTo>
                <a:lnTo>
                  <a:pt x="23816" y="195985"/>
                </a:lnTo>
                <a:lnTo>
                  <a:pt x="17176" y="226140"/>
                </a:lnTo>
                <a:lnTo>
                  <a:pt x="10203" y="254474"/>
                </a:lnTo>
                <a:lnTo>
                  <a:pt x="2920" y="280987"/>
                </a:lnTo>
                <a:lnTo>
                  <a:pt x="12779" y="283516"/>
                </a:lnTo>
                <a:lnTo>
                  <a:pt x="22923" y="286342"/>
                </a:lnTo>
                <a:lnTo>
                  <a:pt x="33353" y="289465"/>
                </a:lnTo>
                <a:lnTo>
                  <a:pt x="44068" y="292887"/>
                </a:lnTo>
                <a:lnTo>
                  <a:pt x="69976" y="177406"/>
                </a:lnTo>
                <a:lnTo>
                  <a:pt x="61335" y="175003"/>
                </a:lnTo>
                <a:lnTo>
                  <a:pt x="51800" y="171969"/>
                </a:lnTo>
                <a:lnTo>
                  <a:pt x="41384" y="168303"/>
                </a:lnTo>
                <a:lnTo>
                  <a:pt x="30099" y="164007"/>
                </a:lnTo>
                <a:close/>
              </a:path>
              <a:path w="638809" h="295275">
                <a:moveTo>
                  <a:pt x="630427" y="96735"/>
                </a:moveTo>
                <a:lnTo>
                  <a:pt x="352425" y="96735"/>
                </a:lnTo>
                <a:lnTo>
                  <a:pt x="352425" y="123520"/>
                </a:lnTo>
                <a:lnTo>
                  <a:pt x="630427" y="123520"/>
                </a:lnTo>
                <a:lnTo>
                  <a:pt x="630427" y="96735"/>
                </a:lnTo>
                <a:close/>
              </a:path>
              <a:path w="638809" h="295275">
                <a:moveTo>
                  <a:pt x="511682" y="83934"/>
                </a:moveTo>
                <a:lnTo>
                  <a:pt x="471169" y="83934"/>
                </a:lnTo>
                <a:lnTo>
                  <a:pt x="471169" y="96735"/>
                </a:lnTo>
                <a:lnTo>
                  <a:pt x="511682" y="96735"/>
                </a:lnTo>
                <a:lnTo>
                  <a:pt x="511682" y="83934"/>
                </a:lnTo>
                <a:close/>
              </a:path>
              <a:path w="638809" h="295275">
                <a:moveTo>
                  <a:pt x="602487" y="57746"/>
                </a:moveTo>
                <a:lnTo>
                  <a:pt x="380364" y="57746"/>
                </a:lnTo>
                <a:lnTo>
                  <a:pt x="380364" y="83934"/>
                </a:lnTo>
                <a:lnTo>
                  <a:pt x="602487" y="83934"/>
                </a:lnTo>
                <a:lnTo>
                  <a:pt x="602487" y="57746"/>
                </a:lnTo>
                <a:close/>
              </a:path>
              <a:path w="638809" h="295275">
                <a:moveTo>
                  <a:pt x="511682" y="44945"/>
                </a:moveTo>
                <a:lnTo>
                  <a:pt x="471169" y="44945"/>
                </a:lnTo>
                <a:lnTo>
                  <a:pt x="471169" y="57746"/>
                </a:lnTo>
                <a:lnTo>
                  <a:pt x="511682" y="57746"/>
                </a:lnTo>
                <a:lnTo>
                  <a:pt x="511682" y="44945"/>
                </a:lnTo>
                <a:close/>
              </a:path>
              <a:path w="638809" h="295275">
                <a:moveTo>
                  <a:pt x="617981" y="18160"/>
                </a:moveTo>
                <a:lnTo>
                  <a:pt x="364362" y="18160"/>
                </a:lnTo>
                <a:lnTo>
                  <a:pt x="364362" y="44945"/>
                </a:lnTo>
                <a:lnTo>
                  <a:pt x="617981" y="44945"/>
                </a:lnTo>
                <a:lnTo>
                  <a:pt x="617981" y="18160"/>
                </a:lnTo>
                <a:close/>
              </a:path>
              <a:path w="638809" h="295275">
                <a:moveTo>
                  <a:pt x="511682" y="0"/>
                </a:moveTo>
                <a:lnTo>
                  <a:pt x="471169" y="0"/>
                </a:lnTo>
                <a:lnTo>
                  <a:pt x="471169" y="18160"/>
                </a:lnTo>
                <a:lnTo>
                  <a:pt x="511682" y="18160"/>
                </a:lnTo>
                <a:lnTo>
                  <a:pt x="511682" y="0"/>
                </a:lnTo>
                <a:close/>
              </a:path>
              <a:path w="638809" h="295275">
                <a:moveTo>
                  <a:pt x="498220" y="268782"/>
                </a:moveTo>
                <a:lnTo>
                  <a:pt x="500245" y="275347"/>
                </a:lnTo>
                <a:lnTo>
                  <a:pt x="502126" y="281952"/>
                </a:lnTo>
                <a:lnTo>
                  <a:pt x="503960" y="288998"/>
                </a:lnTo>
                <a:lnTo>
                  <a:pt x="505459" y="295274"/>
                </a:lnTo>
                <a:lnTo>
                  <a:pt x="537336" y="295067"/>
                </a:lnTo>
                <a:lnTo>
                  <a:pt x="579983" y="288998"/>
                </a:lnTo>
                <a:lnTo>
                  <a:pt x="594844" y="269976"/>
                </a:lnTo>
                <a:lnTo>
                  <a:pt x="541146" y="269976"/>
                </a:lnTo>
                <a:lnTo>
                  <a:pt x="531671" y="269900"/>
                </a:lnTo>
                <a:lnTo>
                  <a:pt x="521350" y="269674"/>
                </a:lnTo>
                <a:lnTo>
                  <a:pt x="498220" y="268782"/>
                </a:lnTo>
                <a:close/>
              </a:path>
              <a:path w="638809" h="295275">
                <a:moveTo>
                  <a:pt x="596772" y="260451"/>
                </a:moveTo>
                <a:lnTo>
                  <a:pt x="557021" y="260451"/>
                </a:lnTo>
                <a:lnTo>
                  <a:pt x="555116" y="266801"/>
                </a:lnTo>
                <a:lnTo>
                  <a:pt x="549782" y="269976"/>
                </a:lnTo>
                <a:lnTo>
                  <a:pt x="594844" y="269976"/>
                </a:lnTo>
                <a:lnTo>
                  <a:pt x="595469" y="268198"/>
                </a:lnTo>
                <a:lnTo>
                  <a:pt x="596772" y="260451"/>
                </a:lnTo>
                <a:close/>
              </a:path>
              <a:path w="638809" h="295275">
                <a:moveTo>
                  <a:pt x="416432" y="211924"/>
                </a:moveTo>
                <a:lnTo>
                  <a:pt x="375919" y="211924"/>
                </a:lnTo>
                <a:lnTo>
                  <a:pt x="370839" y="260451"/>
                </a:lnTo>
                <a:lnTo>
                  <a:pt x="622045" y="260451"/>
                </a:lnTo>
                <a:lnTo>
                  <a:pt x="622045" y="233654"/>
                </a:lnTo>
                <a:lnTo>
                  <a:pt x="414019" y="233654"/>
                </a:lnTo>
                <a:lnTo>
                  <a:pt x="416432" y="211924"/>
                </a:lnTo>
                <a:close/>
              </a:path>
              <a:path w="638809" h="295275">
                <a:moveTo>
                  <a:pt x="494791" y="211924"/>
                </a:moveTo>
                <a:lnTo>
                  <a:pt x="464438" y="211924"/>
                </a:lnTo>
                <a:lnTo>
                  <a:pt x="454786" y="221449"/>
                </a:lnTo>
                <a:lnTo>
                  <a:pt x="473075" y="233654"/>
                </a:lnTo>
                <a:lnTo>
                  <a:pt x="508253" y="233654"/>
                </a:lnTo>
                <a:lnTo>
                  <a:pt x="516762" y="225323"/>
                </a:lnTo>
                <a:lnTo>
                  <a:pt x="494791" y="211924"/>
                </a:lnTo>
                <a:close/>
              </a:path>
              <a:path w="638809" h="295275">
                <a:moveTo>
                  <a:pt x="599058" y="211924"/>
                </a:moveTo>
                <a:lnTo>
                  <a:pt x="560069" y="211924"/>
                </a:lnTo>
                <a:lnTo>
                  <a:pt x="559180" y="233654"/>
                </a:lnTo>
                <a:lnTo>
                  <a:pt x="598296" y="233654"/>
                </a:lnTo>
                <a:lnTo>
                  <a:pt x="599058" y="211924"/>
                </a:lnTo>
                <a:close/>
              </a:path>
              <a:path w="638809" h="295275">
                <a:moveTo>
                  <a:pt x="638809" y="184543"/>
                </a:moveTo>
                <a:lnTo>
                  <a:pt x="342900" y="184543"/>
                </a:lnTo>
                <a:lnTo>
                  <a:pt x="342900" y="211924"/>
                </a:lnTo>
                <a:lnTo>
                  <a:pt x="638809" y="211924"/>
                </a:lnTo>
                <a:lnTo>
                  <a:pt x="638809" y="184543"/>
                </a:lnTo>
                <a:close/>
              </a:path>
              <a:path w="638809" h="295275">
                <a:moveTo>
                  <a:pt x="600709" y="136321"/>
                </a:moveTo>
                <a:lnTo>
                  <a:pt x="383920" y="136321"/>
                </a:lnTo>
                <a:lnTo>
                  <a:pt x="378840" y="184543"/>
                </a:lnTo>
                <a:lnTo>
                  <a:pt x="419480" y="184543"/>
                </a:lnTo>
                <a:lnTo>
                  <a:pt x="422020" y="163118"/>
                </a:lnTo>
                <a:lnTo>
                  <a:pt x="600074" y="163118"/>
                </a:lnTo>
                <a:lnTo>
                  <a:pt x="600709" y="136321"/>
                </a:lnTo>
                <a:close/>
              </a:path>
              <a:path w="638809" h="295275">
                <a:moveTo>
                  <a:pt x="496569" y="163118"/>
                </a:moveTo>
                <a:lnTo>
                  <a:pt x="463295" y="163118"/>
                </a:lnTo>
                <a:lnTo>
                  <a:pt x="454786" y="171449"/>
                </a:lnTo>
                <a:lnTo>
                  <a:pt x="461263" y="175615"/>
                </a:lnTo>
                <a:lnTo>
                  <a:pt x="474471" y="184543"/>
                </a:lnTo>
                <a:lnTo>
                  <a:pt x="507364" y="184543"/>
                </a:lnTo>
                <a:lnTo>
                  <a:pt x="516762" y="175323"/>
                </a:lnTo>
                <a:lnTo>
                  <a:pt x="496569" y="163118"/>
                </a:lnTo>
                <a:close/>
              </a:path>
              <a:path w="638809" h="295275">
                <a:moveTo>
                  <a:pt x="600074" y="163118"/>
                </a:moveTo>
                <a:lnTo>
                  <a:pt x="560831" y="163118"/>
                </a:lnTo>
                <a:lnTo>
                  <a:pt x="560686" y="171449"/>
                </a:lnTo>
                <a:lnTo>
                  <a:pt x="560577" y="184543"/>
                </a:lnTo>
                <a:lnTo>
                  <a:pt x="599566" y="184543"/>
                </a:lnTo>
                <a:lnTo>
                  <a:pt x="600074" y="16311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885938" y="5962650"/>
            <a:ext cx="127635" cy="264160"/>
          </a:xfrm>
          <a:custGeom>
            <a:avLst/>
            <a:gdLst/>
            <a:ahLst/>
            <a:cxnLst/>
            <a:rect l="l" t="t" r="r" b="b"/>
            <a:pathLst>
              <a:path w="127634" h="264160">
                <a:moveTo>
                  <a:pt x="127253" y="0"/>
                </a:moveTo>
                <a:lnTo>
                  <a:pt x="98170" y="0"/>
                </a:lnTo>
                <a:lnTo>
                  <a:pt x="0" y="264159"/>
                </a:lnTo>
                <a:lnTo>
                  <a:pt x="28828" y="264159"/>
                </a:lnTo>
                <a:lnTo>
                  <a:pt x="12725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309736" y="5930493"/>
            <a:ext cx="1997710" cy="299085"/>
          </a:xfrm>
          <a:custGeom>
            <a:avLst/>
            <a:gdLst/>
            <a:ahLst/>
            <a:cxnLst/>
            <a:rect l="l" t="t" r="r" b="b"/>
            <a:pathLst>
              <a:path w="1997709" h="299085">
                <a:moveTo>
                  <a:pt x="110109" y="176809"/>
                </a:moveTo>
                <a:lnTo>
                  <a:pt x="65659" y="176809"/>
                </a:lnTo>
                <a:lnTo>
                  <a:pt x="59255" y="186634"/>
                </a:lnTo>
                <a:lnTo>
                  <a:pt x="52625" y="196605"/>
                </a:lnTo>
                <a:lnTo>
                  <a:pt x="44457" y="208652"/>
                </a:lnTo>
                <a:lnTo>
                  <a:pt x="38735" y="216992"/>
                </a:lnTo>
                <a:lnTo>
                  <a:pt x="107696" y="239915"/>
                </a:lnTo>
                <a:lnTo>
                  <a:pt x="84742" y="246521"/>
                </a:lnTo>
                <a:lnTo>
                  <a:pt x="59134" y="251898"/>
                </a:lnTo>
                <a:lnTo>
                  <a:pt x="30882" y="256046"/>
                </a:lnTo>
                <a:lnTo>
                  <a:pt x="0" y="258965"/>
                </a:lnTo>
                <a:lnTo>
                  <a:pt x="5806" y="268867"/>
                </a:lnTo>
                <a:lnTo>
                  <a:pt x="11305" y="278763"/>
                </a:lnTo>
                <a:lnTo>
                  <a:pt x="16537" y="288769"/>
                </a:lnTo>
                <a:lnTo>
                  <a:pt x="21463" y="298856"/>
                </a:lnTo>
                <a:lnTo>
                  <a:pt x="64113" y="291988"/>
                </a:lnTo>
                <a:lnTo>
                  <a:pt x="101774" y="283003"/>
                </a:lnTo>
                <a:lnTo>
                  <a:pt x="134459" y="271899"/>
                </a:lnTo>
                <a:lnTo>
                  <a:pt x="162179" y="258673"/>
                </a:lnTo>
                <a:lnTo>
                  <a:pt x="290894" y="258673"/>
                </a:lnTo>
                <a:lnTo>
                  <a:pt x="291084" y="258368"/>
                </a:lnTo>
                <a:lnTo>
                  <a:pt x="222307" y="237019"/>
                </a:lnTo>
                <a:lnTo>
                  <a:pt x="199517" y="230238"/>
                </a:lnTo>
                <a:lnTo>
                  <a:pt x="209135" y="219032"/>
                </a:lnTo>
                <a:lnTo>
                  <a:pt x="210456" y="217144"/>
                </a:lnTo>
                <a:lnTo>
                  <a:pt x="154432" y="217144"/>
                </a:lnTo>
                <a:lnTo>
                  <a:pt x="108872" y="204394"/>
                </a:lnTo>
                <a:lnTo>
                  <a:pt x="93726" y="200329"/>
                </a:lnTo>
                <a:lnTo>
                  <a:pt x="97750" y="194674"/>
                </a:lnTo>
                <a:lnTo>
                  <a:pt x="101822" y="188869"/>
                </a:lnTo>
                <a:lnTo>
                  <a:pt x="105941" y="182915"/>
                </a:lnTo>
                <a:lnTo>
                  <a:pt x="110109" y="176809"/>
                </a:lnTo>
                <a:close/>
              </a:path>
              <a:path w="1997709" h="299085">
                <a:moveTo>
                  <a:pt x="290894" y="258673"/>
                </a:moveTo>
                <a:lnTo>
                  <a:pt x="162179" y="258673"/>
                </a:lnTo>
                <a:lnTo>
                  <a:pt x="190851" y="268867"/>
                </a:lnTo>
                <a:lnTo>
                  <a:pt x="217820" y="278763"/>
                </a:lnTo>
                <a:lnTo>
                  <a:pt x="243099" y="288361"/>
                </a:lnTo>
                <a:lnTo>
                  <a:pt x="266700" y="297662"/>
                </a:lnTo>
                <a:lnTo>
                  <a:pt x="290894" y="258673"/>
                </a:lnTo>
                <a:close/>
              </a:path>
              <a:path w="1997709" h="299085">
                <a:moveTo>
                  <a:pt x="233299" y="176809"/>
                </a:moveTo>
                <a:lnTo>
                  <a:pt x="189103" y="176809"/>
                </a:lnTo>
                <a:lnTo>
                  <a:pt x="182078" y="188487"/>
                </a:lnTo>
                <a:lnTo>
                  <a:pt x="173958" y="199101"/>
                </a:lnTo>
                <a:lnTo>
                  <a:pt x="164742" y="208652"/>
                </a:lnTo>
                <a:lnTo>
                  <a:pt x="154432" y="217144"/>
                </a:lnTo>
                <a:lnTo>
                  <a:pt x="210456" y="217144"/>
                </a:lnTo>
                <a:lnTo>
                  <a:pt x="217979" y="206390"/>
                </a:lnTo>
                <a:lnTo>
                  <a:pt x="226038" y="192315"/>
                </a:lnTo>
                <a:lnTo>
                  <a:pt x="233299" y="176809"/>
                </a:lnTo>
                <a:close/>
              </a:path>
              <a:path w="1997709" h="299085">
                <a:moveTo>
                  <a:pt x="292608" y="138417"/>
                </a:moveTo>
                <a:lnTo>
                  <a:pt x="2667" y="138417"/>
                </a:lnTo>
                <a:lnTo>
                  <a:pt x="2667" y="176809"/>
                </a:lnTo>
                <a:lnTo>
                  <a:pt x="292608" y="176809"/>
                </a:lnTo>
                <a:lnTo>
                  <a:pt x="292608" y="138417"/>
                </a:lnTo>
                <a:close/>
              </a:path>
              <a:path w="1997709" h="299085">
                <a:moveTo>
                  <a:pt x="106807" y="104774"/>
                </a:moveTo>
                <a:lnTo>
                  <a:pt x="102616" y="113021"/>
                </a:lnTo>
                <a:lnTo>
                  <a:pt x="98234" y="121377"/>
                </a:lnTo>
                <a:lnTo>
                  <a:pt x="93662" y="129842"/>
                </a:lnTo>
                <a:lnTo>
                  <a:pt x="88900" y="138417"/>
                </a:lnTo>
                <a:lnTo>
                  <a:pt x="135636" y="138417"/>
                </a:lnTo>
                <a:lnTo>
                  <a:pt x="148463" y="117881"/>
                </a:lnTo>
                <a:lnTo>
                  <a:pt x="106807" y="104774"/>
                </a:lnTo>
                <a:close/>
              </a:path>
              <a:path w="1997709" h="299085">
                <a:moveTo>
                  <a:pt x="248393" y="51803"/>
                </a:moveTo>
                <a:lnTo>
                  <a:pt x="230378" y="51803"/>
                </a:lnTo>
                <a:lnTo>
                  <a:pt x="219900" y="67726"/>
                </a:lnTo>
                <a:lnTo>
                  <a:pt x="209613" y="83054"/>
                </a:lnTo>
                <a:lnTo>
                  <a:pt x="199412" y="97936"/>
                </a:lnTo>
                <a:lnTo>
                  <a:pt x="189611" y="111925"/>
                </a:lnTo>
                <a:lnTo>
                  <a:pt x="220218" y="132460"/>
                </a:lnTo>
                <a:lnTo>
                  <a:pt x="233076" y="115049"/>
                </a:lnTo>
                <a:lnTo>
                  <a:pt x="245745" y="97637"/>
                </a:lnTo>
                <a:lnTo>
                  <a:pt x="258222" y="80225"/>
                </a:lnTo>
                <a:lnTo>
                  <a:pt x="270510" y="62814"/>
                </a:lnTo>
                <a:lnTo>
                  <a:pt x="248393" y="51803"/>
                </a:lnTo>
                <a:close/>
              </a:path>
              <a:path w="1997709" h="299085">
                <a:moveTo>
                  <a:pt x="62974" y="58343"/>
                </a:moveTo>
                <a:lnTo>
                  <a:pt x="54229" y="58343"/>
                </a:lnTo>
                <a:lnTo>
                  <a:pt x="30099" y="74714"/>
                </a:lnTo>
                <a:lnTo>
                  <a:pt x="38240" y="85953"/>
                </a:lnTo>
                <a:lnTo>
                  <a:pt x="46656" y="97936"/>
                </a:lnTo>
                <a:lnTo>
                  <a:pt x="55334" y="110661"/>
                </a:lnTo>
                <a:lnTo>
                  <a:pt x="64262" y="124129"/>
                </a:lnTo>
                <a:lnTo>
                  <a:pt x="96139" y="101206"/>
                </a:lnTo>
                <a:lnTo>
                  <a:pt x="87044" y="89021"/>
                </a:lnTo>
                <a:lnTo>
                  <a:pt x="78438" y="77766"/>
                </a:lnTo>
                <a:lnTo>
                  <a:pt x="70332" y="67443"/>
                </a:lnTo>
                <a:lnTo>
                  <a:pt x="62974" y="58343"/>
                </a:lnTo>
                <a:close/>
              </a:path>
              <a:path w="1997709" h="299085">
                <a:moveTo>
                  <a:pt x="156020" y="55664"/>
                </a:moveTo>
                <a:lnTo>
                  <a:pt x="132842" y="55664"/>
                </a:lnTo>
                <a:lnTo>
                  <a:pt x="117602" y="63106"/>
                </a:lnTo>
                <a:lnTo>
                  <a:pt x="125267" y="75665"/>
                </a:lnTo>
                <a:lnTo>
                  <a:pt x="132826" y="88633"/>
                </a:lnTo>
                <a:lnTo>
                  <a:pt x="140265" y="102011"/>
                </a:lnTo>
                <a:lnTo>
                  <a:pt x="147574" y="115798"/>
                </a:lnTo>
                <a:lnTo>
                  <a:pt x="180975" y="99123"/>
                </a:lnTo>
                <a:lnTo>
                  <a:pt x="174309" y="86986"/>
                </a:lnTo>
                <a:lnTo>
                  <a:pt x="167846" y="75572"/>
                </a:lnTo>
                <a:lnTo>
                  <a:pt x="161597" y="64885"/>
                </a:lnTo>
                <a:lnTo>
                  <a:pt x="156020" y="55664"/>
                </a:lnTo>
                <a:close/>
              </a:path>
              <a:path w="1997709" h="299085">
                <a:moveTo>
                  <a:pt x="268224" y="11315"/>
                </a:moveTo>
                <a:lnTo>
                  <a:pt x="227760" y="13769"/>
                </a:lnTo>
                <a:lnTo>
                  <a:pt x="181957" y="15888"/>
                </a:lnTo>
                <a:lnTo>
                  <a:pt x="130807" y="17673"/>
                </a:lnTo>
                <a:lnTo>
                  <a:pt x="12446" y="20243"/>
                </a:lnTo>
                <a:lnTo>
                  <a:pt x="14779" y="28823"/>
                </a:lnTo>
                <a:lnTo>
                  <a:pt x="17208" y="38180"/>
                </a:lnTo>
                <a:lnTo>
                  <a:pt x="19732" y="48316"/>
                </a:lnTo>
                <a:lnTo>
                  <a:pt x="22352" y="59232"/>
                </a:lnTo>
                <a:lnTo>
                  <a:pt x="54229" y="58343"/>
                </a:lnTo>
                <a:lnTo>
                  <a:pt x="62974" y="58343"/>
                </a:lnTo>
                <a:lnTo>
                  <a:pt x="62738" y="58051"/>
                </a:lnTo>
                <a:lnTo>
                  <a:pt x="132842" y="55664"/>
                </a:lnTo>
                <a:lnTo>
                  <a:pt x="156020" y="55664"/>
                </a:lnTo>
                <a:lnTo>
                  <a:pt x="155575" y="54927"/>
                </a:lnTo>
                <a:lnTo>
                  <a:pt x="230378" y="51803"/>
                </a:lnTo>
                <a:lnTo>
                  <a:pt x="248393" y="51803"/>
                </a:lnTo>
                <a:lnTo>
                  <a:pt x="246888" y="51053"/>
                </a:lnTo>
                <a:lnTo>
                  <a:pt x="281305" y="49415"/>
                </a:lnTo>
                <a:lnTo>
                  <a:pt x="268224" y="11315"/>
                </a:lnTo>
                <a:close/>
              </a:path>
              <a:path w="1997709" h="299085">
                <a:moveTo>
                  <a:pt x="637286" y="164909"/>
                </a:moveTo>
                <a:lnTo>
                  <a:pt x="343154" y="164909"/>
                </a:lnTo>
                <a:lnTo>
                  <a:pt x="343154" y="191693"/>
                </a:lnTo>
                <a:lnTo>
                  <a:pt x="637286" y="191693"/>
                </a:lnTo>
                <a:lnTo>
                  <a:pt x="637286" y="164909"/>
                </a:lnTo>
                <a:close/>
              </a:path>
              <a:path w="1997709" h="299085">
                <a:moveTo>
                  <a:pt x="426593" y="140500"/>
                </a:moveTo>
                <a:lnTo>
                  <a:pt x="402717" y="140500"/>
                </a:lnTo>
                <a:lnTo>
                  <a:pt x="383667" y="147637"/>
                </a:lnTo>
                <a:lnTo>
                  <a:pt x="387985" y="153593"/>
                </a:lnTo>
                <a:lnTo>
                  <a:pt x="392049" y="159346"/>
                </a:lnTo>
                <a:lnTo>
                  <a:pt x="395859" y="164909"/>
                </a:lnTo>
                <a:lnTo>
                  <a:pt x="441960" y="164909"/>
                </a:lnTo>
                <a:lnTo>
                  <a:pt x="438130" y="158639"/>
                </a:lnTo>
                <a:lnTo>
                  <a:pt x="434276" y="152480"/>
                </a:lnTo>
                <a:lnTo>
                  <a:pt x="430422" y="146433"/>
                </a:lnTo>
                <a:lnTo>
                  <a:pt x="426593" y="140500"/>
                </a:lnTo>
                <a:close/>
              </a:path>
              <a:path w="1997709" h="299085">
                <a:moveTo>
                  <a:pt x="511429" y="140500"/>
                </a:moveTo>
                <a:lnTo>
                  <a:pt x="469138" y="140500"/>
                </a:lnTo>
                <a:lnTo>
                  <a:pt x="469138" y="164909"/>
                </a:lnTo>
                <a:lnTo>
                  <a:pt x="511429" y="164909"/>
                </a:lnTo>
                <a:lnTo>
                  <a:pt x="511429" y="140500"/>
                </a:lnTo>
                <a:close/>
              </a:path>
              <a:path w="1997709" h="299085">
                <a:moveTo>
                  <a:pt x="576707" y="140500"/>
                </a:moveTo>
                <a:lnTo>
                  <a:pt x="553720" y="140500"/>
                </a:lnTo>
                <a:lnTo>
                  <a:pt x="538353" y="164909"/>
                </a:lnTo>
                <a:lnTo>
                  <a:pt x="584327" y="164909"/>
                </a:lnTo>
                <a:lnTo>
                  <a:pt x="596138" y="148831"/>
                </a:lnTo>
                <a:lnTo>
                  <a:pt x="576707" y="140500"/>
                </a:lnTo>
                <a:close/>
              </a:path>
              <a:path w="1997709" h="299085">
                <a:moveTo>
                  <a:pt x="634238" y="113715"/>
                </a:moveTo>
                <a:lnTo>
                  <a:pt x="346710" y="113715"/>
                </a:lnTo>
                <a:lnTo>
                  <a:pt x="346710" y="140500"/>
                </a:lnTo>
                <a:lnTo>
                  <a:pt x="634238" y="140500"/>
                </a:lnTo>
                <a:lnTo>
                  <a:pt x="634238" y="113715"/>
                </a:lnTo>
                <a:close/>
              </a:path>
              <a:path w="1997709" h="299085">
                <a:moveTo>
                  <a:pt x="511429" y="98526"/>
                </a:moveTo>
                <a:lnTo>
                  <a:pt x="469138" y="98526"/>
                </a:lnTo>
                <a:lnTo>
                  <a:pt x="469138" y="113715"/>
                </a:lnTo>
                <a:lnTo>
                  <a:pt x="511429" y="113715"/>
                </a:lnTo>
                <a:lnTo>
                  <a:pt x="511429" y="98526"/>
                </a:lnTo>
                <a:close/>
              </a:path>
              <a:path w="1997709" h="299085">
                <a:moveTo>
                  <a:pt x="614680" y="74117"/>
                </a:moveTo>
                <a:lnTo>
                  <a:pt x="365760" y="74117"/>
                </a:lnTo>
                <a:lnTo>
                  <a:pt x="365760" y="98526"/>
                </a:lnTo>
                <a:lnTo>
                  <a:pt x="614680" y="98526"/>
                </a:lnTo>
                <a:lnTo>
                  <a:pt x="614680" y="74117"/>
                </a:lnTo>
                <a:close/>
              </a:path>
              <a:path w="1997709" h="299085">
                <a:moveTo>
                  <a:pt x="511429" y="59232"/>
                </a:moveTo>
                <a:lnTo>
                  <a:pt x="469138" y="59232"/>
                </a:lnTo>
                <a:lnTo>
                  <a:pt x="469138" y="74117"/>
                </a:lnTo>
                <a:lnTo>
                  <a:pt x="511429" y="74117"/>
                </a:lnTo>
                <a:lnTo>
                  <a:pt x="511429" y="59232"/>
                </a:lnTo>
                <a:close/>
              </a:path>
              <a:path w="1997709" h="299085">
                <a:moveTo>
                  <a:pt x="628904" y="32448"/>
                </a:moveTo>
                <a:lnTo>
                  <a:pt x="352171" y="32448"/>
                </a:lnTo>
                <a:lnTo>
                  <a:pt x="352171" y="59232"/>
                </a:lnTo>
                <a:lnTo>
                  <a:pt x="628904" y="59232"/>
                </a:lnTo>
                <a:lnTo>
                  <a:pt x="628904" y="32448"/>
                </a:lnTo>
                <a:close/>
              </a:path>
              <a:path w="1997709" h="299085">
                <a:moveTo>
                  <a:pt x="445262" y="901"/>
                </a:moveTo>
                <a:lnTo>
                  <a:pt x="406019" y="15189"/>
                </a:lnTo>
                <a:lnTo>
                  <a:pt x="410464" y="21132"/>
                </a:lnTo>
                <a:lnTo>
                  <a:pt x="414528" y="26898"/>
                </a:lnTo>
                <a:lnTo>
                  <a:pt x="418338" y="32448"/>
                </a:lnTo>
                <a:lnTo>
                  <a:pt x="465582" y="32448"/>
                </a:lnTo>
                <a:lnTo>
                  <a:pt x="460531" y="24283"/>
                </a:lnTo>
                <a:lnTo>
                  <a:pt x="455469" y="16303"/>
                </a:lnTo>
                <a:lnTo>
                  <a:pt x="450383" y="8509"/>
                </a:lnTo>
                <a:lnTo>
                  <a:pt x="445262" y="901"/>
                </a:lnTo>
                <a:close/>
              </a:path>
              <a:path w="1997709" h="299085">
                <a:moveTo>
                  <a:pt x="538734" y="0"/>
                </a:moveTo>
                <a:lnTo>
                  <a:pt x="534951" y="6329"/>
                </a:lnTo>
                <a:lnTo>
                  <a:pt x="530288" y="13847"/>
                </a:lnTo>
                <a:lnTo>
                  <a:pt x="524767" y="22554"/>
                </a:lnTo>
                <a:lnTo>
                  <a:pt x="518414" y="32448"/>
                </a:lnTo>
                <a:lnTo>
                  <a:pt x="565531" y="32448"/>
                </a:lnTo>
                <a:lnTo>
                  <a:pt x="571627" y="24510"/>
                </a:lnTo>
                <a:lnTo>
                  <a:pt x="576199" y="18656"/>
                </a:lnTo>
                <a:lnTo>
                  <a:pt x="578993" y="14884"/>
                </a:lnTo>
                <a:lnTo>
                  <a:pt x="538734" y="0"/>
                </a:lnTo>
                <a:close/>
              </a:path>
              <a:path w="1997709" h="299085">
                <a:moveTo>
                  <a:pt x="608711" y="207175"/>
                </a:moveTo>
                <a:lnTo>
                  <a:pt x="371729" y="207175"/>
                </a:lnTo>
                <a:lnTo>
                  <a:pt x="371729" y="297065"/>
                </a:lnTo>
                <a:lnTo>
                  <a:pt x="413385" y="297065"/>
                </a:lnTo>
                <a:lnTo>
                  <a:pt x="413385" y="284860"/>
                </a:lnTo>
                <a:lnTo>
                  <a:pt x="608711" y="284860"/>
                </a:lnTo>
                <a:lnTo>
                  <a:pt x="608711" y="256882"/>
                </a:lnTo>
                <a:lnTo>
                  <a:pt x="413385" y="256882"/>
                </a:lnTo>
                <a:lnTo>
                  <a:pt x="413385" y="235153"/>
                </a:lnTo>
                <a:lnTo>
                  <a:pt x="608711" y="235153"/>
                </a:lnTo>
                <a:lnTo>
                  <a:pt x="608711" y="207175"/>
                </a:lnTo>
                <a:close/>
              </a:path>
              <a:path w="1997709" h="299085">
                <a:moveTo>
                  <a:pt x="608711" y="284860"/>
                </a:moveTo>
                <a:lnTo>
                  <a:pt x="567055" y="284860"/>
                </a:lnTo>
                <a:lnTo>
                  <a:pt x="567055" y="297065"/>
                </a:lnTo>
                <a:lnTo>
                  <a:pt x="608711" y="297065"/>
                </a:lnTo>
                <a:lnTo>
                  <a:pt x="608711" y="284860"/>
                </a:lnTo>
                <a:close/>
              </a:path>
              <a:path w="1997709" h="299085">
                <a:moveTo>
                  <a:pt x="608711" y="235153"/>
                </a:moveTo>
                <a:lnTo>
                  <a:pt x="567055" y="235153"/>
                </a:lnTo>
                <a:lnTo>
                  <a:pt x="567055" y="256882"/>
                </a:lnTo>
                <a:lnTo>
                  <a:pt x="608711" y="256882"/>
                </a:lnTo>
                <a:lnTo>
                  <a:pt x="608711" y="235153"/>
                </a:lnTo>
                <a:close/>
              </a:path>
              <a:path w="1997709" h="299085">
                <a:moveTo>
                  <a:pt x="753364" y="165201"/>
                </a:moveTo>
                <a:lnTo>
                  <a:pt x="715899" y="165201"/>
                </a:lnTo>
                <a:lnTo>
                  <a:pt x="715899" y="297662"/>
                </a:lnTo>
                <a:lnTo>
                  <a:pt x="753364" y="297662"/>
                </a:lnTo>
                <a:lnTo>
                  <a:pt x="753364" y="165201"/>
                </a:lnTo>
                <a:close/>
              </a:path>
              <a:path w="1997709" h="299085">
                <a:moveTo>
                  <a:pt x="890905" y="214312"/>
                </a:moveTo>
                <a:lnTo>
                  <a:pt x="848614" y="214312"/>
                </a:lnTo>
                <a:lnTo>
                  <a:pt x="848614" y="297662"/>
                </a:lnTo>
                <a:lnTo>
                  <a:pt x="890905" y="297662"/>
                </a:lnTo>
                <a:lnTo>
                  <a:pt x="890905" y="214312"/>
                </a:lnTo>
                <a:close/>
              </a:path>
              <a:path w="1997709" h="299085">
                <a:moveTo>
                  <a:pt x="909447" y="188125"/>
                </a:moveTo>
                <a:lnTo>
                  <a:pt x="826770" y="188125"/>
                </a:lnTo>
                <a:lnTo>
                  <a:pt x="810930" y="205853"/>
                </a:lnTo>
                <a:lnTo>
                  <a:pt x="793877" y="221834"/>
                </a:lnTo>
                <a:lnTo>
                  <a:pt x="775585" y="236066"/>
                </a:lnTo>
                <a:lnTo>
                  <a:pt x="756031" y="248551"/>
                </a:lnTo>
                <a:lnTo>
                  <a:pt x="762367" y="257591"/>
                </a:lnTo>
                <a:lnTo>
                  <a:pt x="768238" y="266555"/>
                </a:lnTo>
                <a:lnTo>
                  <a:pt x="773658" y="275446"/>
                </a:lnTo>
                <a:lnTo>
                  <a:pt x="778637" y="284264"/>
                </a:lnTo>
                <a:lnTo>
                  <a:pt x="798143" y="269347"/>
                </a:lnTo>
                <a:lnTo>
                  <a:pt x="816292" y="252717"/>
                </a:lnTo>
                <a:lnTo>
                  <a:pt x="833108" y="234372"/>
                </a:lnTo>
                <a:lnTo>
                  <a:pt x="848614" y="214312"/>
                </a:lnTo>
                <a:lnTo>
                  <a:pt x="890905" y="214312"/>
                </a:lnTo>
                <a:lnTo>
                  <a:pt x="890905" y="212382"/>
                </a:lnTo>
                <a:lnTo>
                  <a:pt x="933166" y="212382"/>
                </a:lnTo>
                <a:lnTo>
                  <a:pt x="922803" y="203493"/>
                </a:lnTo>
                <a:lnTo>
                  <a:pt x="909447" y="188125"/>
                </a:lnTo>
                <a:close/>
              </a:path>
              <a:path w="1997709" h="299085">
                <a:moveTo>
                  <a:pt x="933166" y="212382"/>
                </a:moveTo>
                <a:lnTo>
                  <a:pt x="890905" y="212382"/>
                </a:lnTo>
                <a:lnTo>
                  <a:pt x="903952" y="232053"/>
                </a:lnTo>
                <a:lnTo>
                  <a:pt x="919464" y="249996"/>
                </a:lnTo>
                <a:lnTo>
                  <a:pt x="937428" y="266210"/>
                </a:lnTo>
                <a:lnTo>
                  <a:pt x="957834" y="280695"/>
                </a:lnTo>
                <a:lnTo>
                  <a:pt x="962523" y="272696"/>
                </a:lnTo>
                <a:lnTo>
                  <a:pt x="968009" y="263580"/>
                </a:lnTo>
                <a:lnTo>
                  <a:pt x="974282" y="253347"/>
                </a:lnTo>
                <a:lnTo>
                  <a:pt x="981329" y="241998"/>
                </a:lnTo>
                <a:lnTo>
                  <a:pt x="958756" y="230430"/>
                </a:lnTo>
                <a:lnTo>
                  <a:pt x="939244" y="217595"/>
                </a:lnTo>
                <a:lnTo>
                  <a:pt x="933166" y="212382"/>
                </a:lnTo>
                <a:close/>
              </a:path>
              <a:path w="1997709" h="299085">
                <a:moveTo>
                  <a:pt x="736981" y="3581"/>
                </a:moveTo>
                <a:lnTo>
                  <a:pt x="726027" y="43669"/>
                </a:lnTo>
                <a:lnTo>
                  <a:pt x="713740" y="80000"/>
                </a:lnTo>
                <a:lnTo>
                  <a:pt x="700119" y="112573"/>
                </a:lnTo>
                <a:lnTo>
                  <a:pt x="685165" y="141389"/>
                </a:lnTo>
                <a:lnTo>
                  <a:pt x="688266" y="155304"/>
                </a:lnTo>
                <a:lnTo>
                  <a:pt x="690927" y="169370"/>
                </a:lnTo>
                <a:lnTo>
                  <a:pt x="693183" y="183583"/>
                </a:lnTo>
                <a:lnTo>
                  <a:pt x="695071" y="197942"/>
                </a:lnTo>
                <a:lnTo>
                  <a:pt x="700432" y="190038"/>
                </a:lnTo>
                <a:lnTo>
                  <a:pt x="705675" y="181948"/>
                </a:lnTo>
                <a:lnTo>
                  <a:pt x="710822" y="173669"/>
                </a:lnTo>
                <a:lnTo>
                  <a:pt x="715899" y="165201"/>
                </a:lnTo>
                <a:lnTo>
                  <a:pt x="753364" y="165201"/>
                </a:lnTo>
                <a:lnTo>
                  <a:pt x="753364" y="86626"/>
                </a:lnTo>
                <a:lnTo>
                  <a:pt x="759749" y="69621"/>
                </a:lnTo>
                <a:lnTo>
                  <a:pt x="765778" y="52096"/>
                </a:lnTo>
                <a:lnTo>
                  <a:pt x="771473" y="34050"/>
                </a:lnTo>
                <a:lnTo>
                  <a:pt x="776859" y="15481"/>
                </a:lnTo>
                <a:lnTo>
                  <a:pt x="736981" y="3581"/>
                </a:lnTo>
                <a:close/>
              </a:path>
              <a:path w="1997709" h="299085">
                <a:moveTo>
                  <a:pt x="977773" y="154190"/>
                </a:moveTo>
                <a:lnTo>
                  <a:pt x="764413" y="154190"/>
                </a:lnTo>
                <a:lnTo>
                  <a:pt x="764413" y="188125"/>
                </a:lnTo>
                <a:lnTo>
                  <a:pt x="977773" y="188125"/>
                </a:lnTo>
                <a:lnTo>
                  <a:pt x="977773" y="154190"/>
                </a:lnTo>
                <a:close/>
              </a:path>
              <a:path w="1997709" h="299085">
                <a:moveTo>
                  <a:pt x="890905" y="127406"/>
                </a:moveTo>
                <a:lnTo>
                  <a:pt x="848614" y="127406"/>
                </a:lnTo>
                <a:lnTo>
                  <a:pt x="848614" y="154190"/>
                </a:lnTo>
                <a:lnTo>
                  <a:pt x="890905" y="154190"/>
                </a:lnTo>
                <a:lnTo>
                  <a:pt x="890905" y="127406"/>
                </a:lnTo>
                <a:close/>
              </a:path>
              <a:path w="1997709" h="299085">
                <a:moveTo>
                  <a:pt x="958088" y="16078"/>
                </a:moveTo>
                <a:lnTo>
                  <a:pt x="783717" y="16078"/>
                </a:lnTo>
                <a:lnTo>
                  <a:pt x="783717" y="127406"/>
                </a:lnTo>
                <a:lnTo>
                  <a:pt x="958088" y="127406"/>
                </a:lnTo>
                <a:lnTo>
                  <a:pt x="958088" y="91986"/>
                </a:lnTo>
                <a:lnTo>
                  <a:pt x="823341" y="91986"/>
                </a:lnTo>
                <a:lnTo>
                  <a:pt x="823341" y="51498"/>
                </a:lnTo>
                <a:lnTo>
                  <a:pt x="958088" y="51498"/>
                </a:lnTo>
                <a:lnTo>
                  <a:pt x="958088" y="16078"/>
                </a:lnTo>
                <a:close/>
              </a:path>
              <a:path w="1997709" h="299085">
                <a:moveTo>
                  <a:pt x="958088" y="51498"/>
                </a:moveTo>
                <a:lnTo>
                  <a:pt x="918591" y="51498"/>
                </a:lnTo>
                <a:lnTo>
                  <a:pt x="918591" y="91986"/>
                </a:lnTo>
                <a:lnTo>
                  <a:pt x="958088" y="91986"/>
                </a:lnTo>
                <a:lnTo>
                  <a:pt x="958088" y="51498"/>
                </a:lnTo>
                <a:close/>
              </a:path>
              <a:path w="1997709" h="299085">
                <a:moveTo>
                  <a:pt x="1315974" y="84543"/>
                </a:moveTo>
                <a:lnTo>
                  <a:pt x="1037336" y="84543"/>
                </a:lnTo>
                <a:lnTo>
                  <a:pt x="1037336" y="127406"/>
                </a:lnTo>
                <a:lnTo>
                  <a:pt x="1077849" y="127406"/>
                </a:lnTo>
                <a:lnTo>
                  <a:pt x="1077849" y="114896"/>
                </a:lnTo>
                <a:lnTo>
                  <a:pt x="1315974" y="114896"/>
                </a:lnTo>
                <a:lnTo>
                  <a:pt x="1315974" y="84543"/>
                </a:lnTo>
                <a:close/>
              </a:path>
              <a:path w="1997709" h="299085">
                <a:moveTo>
                  <a:pt x="1315974" y="114896"/>
                </a:moveTo>
                <a:lnTo>
                  <a:pt x="1275461" y="114896"/>
                </a:lnTo>
                <a:lnTo>
                  <a:pt x="1275461" y="127406"/>
                </a:lnTo>
                <a:lnTo>
                  <a:pt x="1315974" y="127406"/>
                </a:lnTo>
                <a:lnTo>
                  <a:pt x="1315974" y="114896"/>
                </a:lnTo>
                <a:close/>
              </a:path>
              <a:path w="1997709" h="299085">
                <a:moveTo>
                  <a:pt x="1117092" y="3276"/>
                </a:moveTo>
                <a:lnTo>
                  <a:pt x="1076071" y="3276"/>
                </a:lnTo>
                <a:lnTo>
                  <a:pt x="1067637" y="18049"/>
                </a:lnTo>
                <a:lnTo>
                  <a:pt x="1056989" y="32003"/>
                </a:lnTo>
                <a:lnTo>
                  <a:pt x="1044102" y="45138"/>
                </a:lnTo>
                <a:lnTo>
                  <a:pt x="1028954" y="57454"/>
                </a:lnTo>
                <a:lnTo>
                  <a:pt x="1036810" y="65955"/>
                </a:lnTo>
                <a:lnTo>
                  <a:pt x="1043416" y="73304"/>
                </a:lnTo>
                <a:lnTo>
                  <a:pt x="1048760" y="79500"/>
                </a:lnTo>
                <a:lnTo>
                  <a:pt x="1052830" y="84543"/>
                </a:lnTo>
                <a:lnTo>
                  <a:pt x="1053338" y="84543"/>
                </a:lnTo>
                <a:lnTo>
                  <a:pt x="1062625" y="77152"/>
                </a:lnTo>
                <a:lnTo>
                  <a:pt x="1071403" y="69286"/>
                </a:lnTo>
                <a:lnTo>
                  <a:pt x="1079662" y="60932"/>
                </a:lnTo>
                <a:lnTo>
                  <a:pt x="1087374" y="52095"/>
                </a:lnTo>
                <a:lnTo>
                  <a:pt x="1183767" y="52095"/>
                </a:lnTo>
                <a:lnTo>
                  <a:pt x="1183767" y="23812"/>
                </a:lnTo>
                <a:lnTo>
                  <a:pt x="1106932" y="23812"/>
                </a:lnTo>
                <a:lnTo>
                  <a:pt x="1110488" y="17271"/>
                </a:lnTo>
                <a:lnTo>
                  <a:pt x="1113917" y="10426"/>
                </a:lnTo>
                <a:lnTo>
                  <a:pt x="1117092" y="3276"/>
                </a:lnTo>
                <a:close/>
              </a:path>
              <a:path w="1997709" h="299085">
                <a:moveTo>
                  <a:pt x="1126617" y="52095"/>
                </a:moveTo>
                <a:lnTo>
                  <a:pt x="1106932" y="52095"/>
                </a:lnTo>
                <a:lnTo>
                  <a:pt x="1094740" y="61620"/>
                </a:lnTo>
                <a:lnTo>
                  <a:pt x="1099980" y="67852"/>
                </a:lnTo>
                <a:lnTo>
                  <a:pt x="1105166" y="74135"/>
                </a:lnTo>
                <a:lnTo>
                  <a:pt x="1109517" y="79500"/>
                </a:lnTo>
                <a:lnTo>
                  <a:pt x="1113536" y="84543"/>
                </a:lnTo>
                <a:lnTo>
                  <a:pt x="1126871" y="84543"/>
                </a:lnTo>
                <a:lnTo>
                  <a:pt x="1144143" y="71742"/>
                </a:lnTo>
                <a:lnTo>
                  <a:pt x="1139832" y="66829"/>
                </a:lnTo>
                <a:lnTo>
                  <a:pt x="1135475" y="61918"/>
                </a:lnTo>
                <a:lnTo>
                  <a:pt x="1131069" y="57008"/>
                </a:lnTo>
                <a:lnTo>
                  <a:pt x="1126617" y="52095"/>
                </a:lnTo>
                <a:close/>
              </a:path>
              <a:path w="1997709" h="299085">
                <a:moveTo>
                  <a:pt x="1184021" y="63106"/>
                </a:moveTo>
                <a:lnTo>
                  <a:pt x="1150493" y="68757"/>
                </a:lnTo>
                <a:lnTo>
                  <a:pt x="1154092" y="79500"/>
                </a:lnTo>
                <a:lnTo>
                  <a:pt x="1155827" y="84543"/>
                </a:lnTo>
                <a:lnTo>
                  <a:pt x="1190625" y="84543"/>
                </a:lnTo>
                <a:lnTo>
                  <a:pt x="1188450" y="77152"/>
                </a:lnTo>
                <a:lnTo>
                  <a:pt x="1186307" y="70053"/>
                </a:lnTo>
                <a:lnTo>
                  <a:pt x="1184021" y="63106"/>
                </a:lnTo>
                <a:close/>
              </a:path>
              <a:path w="1997709" h="299085">
                <a:moveTo>
                  <a:pt x="1272413" y="52095"/>
                </a:moveTo>
                <a:lnTo>
                  <a:pt x="1246886" y="52095"/>
                </a:lnTo>
                <a:lnTo>
                  <a:pt x="1237615" y="59232"/>
                </a:lnTo>
                <a:lnTo>
                  <a:pt x="1242450" y="64500"/>
                </a:lnTo>
                <a:lnTo>
                  <a:pt x="1247632" y="70473"/>
                </a:lnTo>
                <a:lnTo>
                  <a:pt x="1253209" y="77203"/>
                </a:lnTo>
                <a:lnTo>
                  <a:pt x="1259078" y="84543"/>
                </a:lnTo>
                <a:lnTo>
                  <a:pt x="1267460" y="84543"/>
                </a:lnTo>
                <a:lnTo>
                  <a:pt x="1288288" y="69354"/>
                </a:lnTo>
                <a:lnTo>
                  <a:pt x="1277874" y="57848"/>
                </a:lnTo>
                <a:lnTo>
                  <a:pt x="1272413" y="52095"/>
                </a:lnTo>
                <a:close/>
              </a:path>
              <a:path w="1997709" h="299085">
                <a:moveTo>
                  <a:pt x="1256411" y="3276"/>
                </a:moveTo>
                <a:lnTo>
                  <a:pt x="1215009" y="3276"/>
                </a:lnTo>
                <a:lnTo>
                  <a:pt x="1207674" y="18940"/>
                </a:lnTo>
                <a:lnTo>
                  <a:pt x="1199388" y="33488"/>
                </a:lnTo>
                <a:lnTo>
                  <a:pt x="1190148" y="46919"/>
                </a:lnTo>
                <a:lnTo>
                  <a:pt x="1179957" y="59232"/>
                </a:lnTo>
                <a:lnTo>
                  <a:pt x="1190503" y="66285"/>
                </a:lnTo>
                <a:lnTo>
                  <a:pt x="1199276" y="72259"/>
                </a:lnTo>
                <a:lnTo>
                  <a:pt x="1206332" y="77203"/>
                </a:lnTo>
                <a:lnTo>
                  <a:pt x="1211453" y="80962"/>
                </a:lnTo>
                <a:lnTo>
                  <a:pt x="1217418" y="74117"/>
                </a:lnTo>
                <a:lnTo>
                  <a:pt x="1223057" y="67048"/>
                </a:lnTo>
                <a:lnTo>
                  <a:pt x="1228401" y="59700"/>
                </a:lnTo>
                <a:lnTo>
                  <a:pt x="1233424" y="52095"/>
                </a:lnTo>
                <a:lnTo>
                  <a:pt x="1317117" y="52095"/>
                </a:lnTo>
                <a:lnTo>
                  <a:pt x="1317117" y="23812"/>
                </a:lnTo>
                <a:lnTo>
                  <a:pt x="1248410" y="23812"/>
                </a:lnTo>
                <a:lnTo>
                  <a:pt x="1251331" y="17271"/>
                </a:lnTo>
                <a:lnTo>
                  <a:pt x="1253998" y="10426"/>
                </a:lnTo>
                <a:lnTo>
                  <a:pt x="1256411" y="3276"/>
                </a:lnTo>
                <a:close/>
              </a:path>
              <a:path w="1997709" h="299085">
                <a:moveTo>
                  <a:pt x="1286129" y="132765"/>
                </a:moveTo>
                <a:lnTo>
                  <a:pt x="1065276" y="132765"/>
                </a:lnTo>
                <a:lnTo>
                  <a:pt x="1065276" y="297954"/>
                </a:lnTo>
                <a:lnTo>
                  <a:pt x="1105789" y="297954"/>
                </a:lnTo>
                <a:lnTo>
                  <a:pt x="1105789" y="288429"/>
                </a:lnTo>
                <a:lnTo>
                  <a:pt x="1295654" y="288429"/>
                </a:lnTo>
                <a:lnTo>
                  <a:pt x="1295654" y="261353"/>
                </a:lnTo>
                <a:lnTo>
                  <a:pt x="1105789" y="261353"/>
                </a:lnTo>
                <a:lnTo>
                  <a:pt x="1105789" y="244081"/>
                </a:lnTo>
                <a:lnTo>
                  <a:pt x="1295654" y="244081"/>
                </a:lnTo>
                <a:lnTo>
                  <a:pt x="1295654" y="216700"/>
                </a:lnTo>
                <a:lnTo>
                  <a:pt x="1105789" y="216700"/>
                </a:lnTo>
                <a:lnTo>
                  <a:pt x="1105789" y="203606"/>
                </a:lnTo>
                <a:lnTo>
                  <a:pt x="1286129" y="203606"/>
                </a:lnTo>
                <a:lnTo>
                  <a:pt x="1286129" y="176212"/>
                </a:lnTo>
                <a:lnTo>
                  <a:pt x="1105789" y="176212"/>
                </a:lnTo>
                <a:lnTo>
                  <a:pt x="1105789" y="160146"/>
                </a:lnTo>
                <a:lnTo>
                  <a:pt x="1286129" y="160146"/>
                </a:lnTo>
                <a:lnTo>
                  <a:pt x="1286129" y="132765"/>
                </a:lnTo>
                <a:close/>
              </a:path>
              <a:path w="1997709" h="299085">
                <a:moveTo>
                  <a:pt x="1295654" y="288429"/>
                </a:moveTo>
                <a:lnTo>
                  <a:pt x="1257046" y="288429"/>
                </a:lnTo>
                <a:lnTo>
                  <a:pt x="1257046" y="297954"/>
                </a:lnTo>
                <a:lnTo>
                  <a:pt x="1295654" y="297954"/>
                </a:lnTo>
                <a:lnTo>
                  <a:pt x="1295654" y="288429"/>
                </a:lnTo>
                <a:close/>
              </a:path>
              <a:path w="1997709" h="299085">
                <a:moveTo>
                  <a:pt x="1295654" y="244081"/>
                </a:moveTo>
                <a:lnTo>
                  <a:pt x="1257046" y="244081"/>
                </a:lnTo>
                <a:lnTo>
                  <a:pt x="1257046" y="261353"/>
                </a:lnTo>
                <a:lnTo>
                  <a:pt x="1295654" y="261353"/>
                </a:lnTo>
                <a:lnTo>
                  <a:pt x="1295654" y="244081"/>
                </a:lnTo>
                <a:close/>
              </a:path>
              <a:path w="1997709" h="299085">
                <a:moveTo>
                  <a:pt x="1286129" y="160146"/>
                </a:moveTo>
                <a:lnTo>
                  <a:pt x="1247521" y="160146"/>
                </a:lnTo>
                <a:lnTo>
                  <a:pt x="1247521" y="176212"/>
                </a:lnTo>
                <a:lnTo>
                  <a:pt x="1286129" y="176212"/>
                </a:lnTo>
                <a:lnTo>
                  <a:pt x="1286129" y="160146"/>
                </a:lnTo>
                <a:close/>
              </a:path>
              <a:path w="1997709" h="299085">
                <a:moveTo>
                  <a:pt x="1495679" y="235445"/>
                </a:moveTo>
                <a:lnTo>
                  <a:pt x="1381125" y="254495"/>
                </a:lnTo>
                <a:lnTo>
                  <a:pt x="1390015" y="291706"/>
                </a:lnTo>
                <a:lnTo>
                  <a:pt x="1442672" y="281662"/>
                </a:lnTo>
                <a:lnTo>
                  <a:pt x="1492758" y="272961"/>
                </a:lnTo>
                <a:lnTo>
                  <a:pt x="1493285" y="264252"/>
                </a:lnTo>
                <a:lnTo>
                  <a:pt x="1493982" y="254495"/>
                </a:lnTo>
                <a:lnTo>
                  <a:pt x="1494722" y="245496"/>
                </a:lnTo>
                <a:lnTo>
                  <a:pt x="1495679" y="235445"/>
                </a:lnTo>
                <a:close/>
              </a:path>
              <a:path w="1997709" h="299085">
                <a:moveTo>
                  <a:pt x="1531112" y="248551"/>
                </a:moveTo>
                <a:lnTo>
                  <a:pt x="1533850" y="260326"/>
                </a:lnTo>
                <a:lnTo>
                  <a:pt x="1536350" y="271246"/>
                </a:lnTo>
                <a:lnTo>
                  <a:pt x="1538690" y="281662"/>
                </a:lnTo>
                <a:lnTo>
                  <a:pt x="1540637" y="290512"/>
                </a:lnTo>
                <a:lnTo>
                  <a:pt x="1562209" y="290684"/>
                </a:lnTo>
                <a:lnTo>
                  <a:pt x="1609090" y="289623"/>
                </a:lnTo>
                <a:lnTo>
                  <a:pt x="1648809" y="262387"/>
                </a:lnTo>
                <a:lnTo>
                  <a:pt x="1651180" y="250926"/>
                </a:lnTo>
                <a:lnTo>
                  <a:pt x="1587373" y="250926"/>
                </a:lnTo>
                <a:lnTo>
                  <a:pt x="1576724" y="250778"/>
                </a:lnTo>
                <a:lnTo>
                  <a:pt x="1563814" y="250334"/>
                </a:lnTo>
                <a:lnTo>
                  <a:pt x="1548618" y="249592"/>
                </a:lnTo>
                <a:lnTo>
                  <a:pt x="1531112" y="248551"/>
                </a:lnTo>
                <a:close/>
              </a:path>
              <a:path w="1997709" h="299085">
                <a:moveTo>
                  <a:pt x="1655850" y="133654"/>
                </a:moveTo>
                <a:lnTo>
                  <a:pt x="1614170" y="133654"/>
                </a:lnTo>
                <a:lnTo>
                  <a:pt x="1613770" y="158580"/>
                </a:lnTo>
                <a:lnTo>
                  <a:pt x="1613093" y="184891"/>
                </a:lnTo>
                <a:lnTo>
                  <a:pt x="1611249" y="232181"/>
                </a:lnTo>
                <a:lnTo>
                  <a:pt x="1587373" y="250926"/>
                </a:lnTo>
                <a:lnTo>
                  <a:pt x="1651180" y="250926"/>
                </a:lnTo>
                <a:lnTo>
                  <a:pt x="1652905" y="242595"/>
                </a:lnTo>
                <a:lnTo>
                  <a:pt x="1654973" y="172423"/>
                </a:lnTo>
                <a:lnTo>
                  <a:pt x="1655850" y="133654"/>
                </a:lnTo>
                <a:close/>
              </a:path>
              <a:path w="1997709" h="299085">
                <a:moveTo>
                  <a:pt x="1459507" y="165201"/>
                </a:moveTo>
                <a:lnTo>
                  <a:pt x="1417447" y="165201"/>
                </a:lnTo>
                <a:lnTo>
                  <a:pt x="1406612" y="178207"/>
                </a:lnTo>
                <a:lnTo>
                  <a:pt x="1397349" y="188347"/>
                </a:lnTo>
                <a:lnTo>
                  <a:pt x="1389657" y="195619"/>
                </a:lnTo>
                <a:lnTo>
                  <a:pt x="1383538" y="200024"/>
                </a:lnTo>
                <a:lnTo>
                  <a:pt x="1395095" y="234556"/>
                </a:lnTo>
                <a:lnTo>
                  <a:pt x="1413123" y="231243"/>
                </a:lnTo>
                <a:lnTo>
                  <a:pt x="1434068" y="227858"/>
                </a:lnTo>
                <a:lnTo>
                  <a:pt x="1457942" y="224399"/>
                </a:lnTo>
                <a:lnTo>
                  <a:pt x="1484757" y="220865"/>
                </a:lnTo>
                <a:lnTo>
                  <a:pt x="1485562" y="213162"/>
                </a:lnTo>
                <a:lnTo>
                  <a:pt x="1486630" y="204643"/>
                </a:lnTo>
                <a:lnTo>
                  <a:pt x="1487935" y="195307"/>
                </a:lnTo>
                <a:lnTo>
                  <a:pt x="1488298" y="192887"/>
                </a:lnTo>
                <a:lnTo>
                  <a:pt x="1435608" y="192887"/>
                </a:lnTo>
                <a:lnTo>
                  <a:pt x="1451943" y="174154"/>
                </a:lnTo>
                <a:lnTo>
                  <a:pt x="1459507" y="165201"/>
                </a:lnTo>
                <a:close/>
              </a:path>
              <a:path w="1997709" h="299085">
                <a:moveTo>
                  <a:pt x="1544193" y="150025"/>
                </a:moveTo>
                <a:lnTo>
                  <a:pt x="1520063" y="172351"/>
                </a:lnTo>
                <a:lnTo>
                  <a:pt x="1530631" y="184891"/>
                </a:lnTo>
                <a:lnTo>
                  <a:pt x="1541176" y="197802"/>
                </a:lnTo>
                <a:lnTo>
                  <a:pt x="1551674" y="211085"/>
                </a:lnTo>
                <a:lnTo>
                  <a:pt x="1562100" y="224739"/>
                </a:lnTo>
                <a:lnTo>
                  <a:pt x="1590421" y="201218"/>
                </a:lnTo>
                <a:lnTo>
                  <a:pt x="1579250" y="188195"/>
                </a:lnTo>
                <a:lnTo>
                  <a:pt x="1567830" y="175321"/>
                </a:lnTo>
                <a:lnTo>
                  <a:pt x="1556148" y="162597"/>
                </a:lnTo>
                <a:lnTo>
                  <a:pt x="1544193" y="150025"/>
                </a:lnTo>
                <a:close/>
              </a:path>
              <a:path w="1997709" h="299085">
                <a:moveTo>
                  <a:pt x="1489456" y="185153"/>
                </a:moveTo>
                <a:lnTo>
                  <a:pt x="1477291" y="187086"/>
                </a:lnTo>
                <a:lnTo>
                  <a:pt x="1464246" y="189020"/>
                </a:lnTo>
                <a:lnTo>
                  <a:pt x="1435608" y="192887"/>
                </a:lnTo>
                <a:lnTo>
                  <a:pt x="1488298" y="192887"/>
                </a:lnTo>
                <a:lnTo>
                  <a:pt x="1489456" y="185153"/>
                </a:lnTo>
                <a:close/>
              </a:path>
              <a:path w="1997709" h="299085">
                <a:moveTo>
                  <a:pt x="1527556" y="72034"/>
                </a:moveTo>
                <a:lnTo>
                  <a:pt x="1516576" y="96018"/>
                </a:lnTo>
                <a:lnTo>
                  <a:pt x="1504203" y="119145"/>
                </a:lnTo>
                <a:lnTo>
                  <a:pt x="1490426" y="141414"/>
                </a:lnTo>
                <a:lnTo>
                  <a:pt x="1475232" y="162826"/>
                </a:lnTo>
                <a:lnTo>
                  <a:pt x="1484753" y="167679"/>
                </a:lnTo>
                <a:lnTo>
                  <a:pt x="1493488" y="172423"/>
                </a:lnTo>
                <a:lnTo>
                  <a:pt x="1501413" y="177055"/>
                </a:lnTo>
                <a:lnTo>
                  <a:pt x="1508506" y="181571"/>
                </a:lnTo>
                <a:lnTo>
                  <a:pt x="1516338" y="170318"/>
                </a:lnTo>
                <a:lnTo>
                  <a:pt x="1524015" y="158580"/>
                </a:lnTo>
                <a:lnTo>
                  <a:pt x="1531526" y="146358"/>
                </a:lnTo>
                <a:lnTo>
                  <a:pt x="1538859" y="133654"/>
                </a:lnTo>
                <a:lnTo>
                  <a:pt x="1655850" y="133654"/>
                </a:lnTo>
                <a:lnTo>
                  <a:pt x="1656461" y="99720"/>
                </a:lnTo>
                <a:lnTo>
                  <a:pt x="1557020" y="99720"/>
                </a:lnTo>
                <a:lnTo>
                  <a:pt x="1559433" y="94754"/>
                </a:lnTo>
                <a:lnTo>
                  <a:pt x="1561846" y="89700"/>
                </a:lnTo>
                <a:lnTo>
                  <a:pt x="1564513" y="84543"/>
                </a:lnTo>
                <a:lnTo>
                  <a:pt x="1527556" y="72034"/>
                </a:lnTo>
                <a:close/>
              </a:path>
              <a:path w="1997709" h="299085">
                <a:moveTo>
                  <a:pt x="1426337" y="66979"/>
                </a:moveTo>
                <a:lnTo>
                  <a:pt x="1408572" y="95333"/>
                </a:lnTo>
                <a:lnTo>
                  <a:pt x="1393380" y="116690"/>
                </a:lnTo>
                <a:lnTo>
                  <a:pt x="1380759" y="131052"/>
                </a:lnTo>
                <a:lnTo>
                  <a:pt x="1370711" y="138417"/>
                </a:lnTo>
                <a:lnTo>
                  <a:pt x="1381760" y="168186"/>
                </a:lnTo>
                <a:lnTo>
                  <a:pt x="1417447" y="165201"/>
                </a:lnTo>
                <a:lnTo>
                  <a:pt x="1459507" y="165201"/>
                </a:lnTo>
                <a:lnTo>
                  <a:pt x="1467993" y="155159"/>
                </a:lnTo>
                <a:lnTo>
                  <a:pt x="1483756" y="135901"/>
                </a:lnTo>
                <a:lnTo>
                  <a:pt x="1488137" y="130378"/>
                </a:lnTo>
                <a:lnTo>
                  <a:pt x="1422146" y="130378"/>
                </a:lnTo>
                <a:lnTo>
                  <a:pt x="1432309" y="118157"/>
                </a:lnTo>
                <a:lnTo>
                  <a:pt x="1442212" y="105898"/>
                </a:lnTo>
                <a:lnTo>
                  <a:pt x="1451828" y="93602"/>
                </a:lnTo>
                <a:lnTo>
                  <a:pt x="1461135" y="81267"/>
                </a:lnTo>
                <a:lnTo>
                  <a:pt x="1426337" y="66979"/>
                </a:lnTo>
                <a:close/>
              </a:path>
              <a:path w="1997709" h="299085">
                <a:moveTo>
                  <a:pt x="1465707" y="98831"/>
                </a:moveTo>
                <a:lnTo>
                  <a:pt x="1422146" y="130378"/>
                </a:lnTo>
                <a:lnTo>
                  <a:pt x="1488137" y="130378"/>
                </a:lnTo>
                <a:lnTo>
                  <a:pt x="1499235" y="116382"/>
                </a:lnTo>
                <a:lnTo>
                  <a:pt x="1465707" y="98831"/>
                </a:lnTo>
                <a:close/>
              </a:path>
              <a:path w="1997709" h="299085">
                <a:moveTo>
                  <a:pt x="1588643" y="61023"/>
                </a:moveTo>
                <a:lnTo>
                  <a:pt x="1548130" y="61023"/>
                </a:lnTo>
                <a:lnTo>
                  <a:pt x="1548130" y="76796"/>
                </a:lnTo>
                <a:lnTo>
                  <a:pt x="1588643" y="76796"/>
                </a:lnTo>
                <a:lnTo>
                  <a:pt x="1588643" y="61023"/>
                </a:lnTo>
                <a:close/>
              </a:path>
              <a:path w="1997709" h="299085">
                <a:moveTo>
                  <a:pt x="1490980" y="61023"/>
                </a:moveTo>
                <a:lnTo>
                  <a:pt x="1450467" y="61023"/>
                </a:lnTo>
                <a:lnTo>
                  <a:pt x="1450467" y="76504"/>
                </a:lnTo>
                <a:lnTo>
                  <a:pt x="1490980" y="76504"/>
                </a:lnTo>
                <a:lnTo>
                  <a:pt x="1490980" y="61023"/>
                </a:lnTo>
                <a:close/>
              </a:path>
              <a:path w="1997709" h="299085">
                <a:moveTo>
                  <a:pt x="1666621" y="25895"/>
                </a:moveTo>
                <a:lnTo>
                  <a:pt x="1371854" y="25895"/>
                </a:lnTo>
                <a:lnTo>
                  <a:pt x="1371854" y="61023"/>
                </a:lnTo>
                <a:lnTo>
                  <a:pt x="1666621" y="61023"/>
                </a:lnTo>
                <a:lnTo>
                  <a:pt x="1666621" y="25895"/>
                </a:lnTo>
                <a:close/>
              </a:path>
              <a:path w="1997709" h="299085">
                <a:moveTo>
                  <a:pt x="1490980" y="4178"/>
                </a:moveTo>
                <a:lnTo>
                  <a:pt x="1450467" y="4178"/>
                </a:lnTo>
                <a:lnTo>
                  <a:pt x="1450467" y="25895"/>
                </a:lnTo>
                <a:lnTo>
                  <a:pt x="1490980" y="25895"/>
                </a:lnTo>
                <a:lnTo>
                  <a:pt x="1490980" y="4178"/>
                </a:lnTo>
                <a:close/>
              </a:path>
              <a:path w="1997709" h="299085">
                <a:moveTo>
                  <a:pt x="1588643" y="4178"/>
                </a:moveTo>
                <a:lnTo>
                  <a:pt x="1548130" y="4178"/>
                </a:lnTo>
                <a:lnTo>
                  <a:pt x="1548130" y="25895"/>
                </a:lnTo>
                <a:lnTo>
                  <a:pt x="1588643" y="25895"/>
                </a:lnTo>
                <a:lnTo>
                  <a:pt x="1588643" y="4178"/>
                </a:lnTo>
                <a:close/>
              </a:path>
              <a:path w="1997709" h="299085">
                <a:moveTo>
                  <a:pt x="1969643" y="15481"/>
                </a:moveTo>
                <a:lnTo>
                  <a:pt x="1755267" y="15481"/>
                </a:lnTo>
                <a:lnTo>
                  <a:pt x="1755267" y="129184"/>
                </a:lnTo>
                <a:lnTo>
                  <a:pt x="1969643" y="129184"/>
                </a:lnTo>
                <a:lnTo>
                  <a:pt x="1969643" y="91681"/>
                </a:lnTo>
                <a:lnTo>
                  <a:pt x="1799336" y="91681"/>
                </a:lnTo>
                <a:lnTo>
                  <a:pt x="1799336" y="52984"/>
                </a:lnTo>
                <a:lnTo>
                  <a:pt x="1969643" y="52984"/>
                </a:lnTo>
                <a:lnTo>
                  <a:pt x="1969643" y="15481"/>
                </a:lnTo>
                <a:close/>
              </a:path>
              <a:path w="1997709" h="299085">
                <a:moveTo>
                  <a:pt x="1969643" y="52984"/>
                </a:moveTo>
                <a:lnTo>
                  <a:pt x="1925574" y="52984"/>
                </a:lnTo>
                <a:lnTo>
                  <a:pt x="1925574" y="91681"/>
                </a:lnTo>
                <a:lnTo>
                  <a:pt x="1969643" y="91681"/>
                </a:lnTo>
                <a:lnTo>
                  <a:pt x="1969643" y="52984"/>
                </a:lnTo>
                <a:close/>
              </a:path>
              <a:path w="1997709" h="299085">
                <a:moveTo>
                  <a:pt x="1851152" y="152399"/>
                </a:moveTo>
                <a:lnTo>
                  <a:pt x="1727327" y="152399"/>
                </a:lnTo>
                <a:lnTo>
                  <a:pt x="1727327" y="292011"/>
                </a:lnTo>
                <a:lnTo>
                  <a:pt x="1768348" y="292011"/>
                </a:lnTo>
                <a:lnTo>
                  <a:pt x="1768348" y="278015"/>
                </a:lnTo>
                <a:lnTo>
                  <a:pt x="1851152" y="278015"/>
                </a:lnTo>
                <a:lnTo>
                  <a:pt x="1851152" y="241706"/>
                </a:lnTo>
                <a:lnTo>
                  <a:pt x="1768348" y="241706"/>
                </a:lnTo>
                <a:lnTo>
                  <a:pt x="1768348" y="188721"/>
                </a:lnTo>
                <a:lnTo>
                  <a:pt x="1851152" y="188721"/>
                </a:lnTo>
                <a:lnTo>
                  <a:pt x="1851152" y="152399"/>
                </a:lnTo>
                <a:close/>
              </a:path>
              <a:path w="1997709" h="299085">
                <a:moveTo>
                  <a:pt x="1851152" y="278015"/>
                </a:moveTo>
                <a:lnTo>
                  <a:pt x="1810004" y="278015"/>
                </a:lnTo>
                <a:lnTo>
                  <a:pt x="1810004" y="292011"/>
                </a:lnTo>
                <a:lnTo>
                  <a:pt x="1851152" y="292011"/>
                </a:lnTo>
                <a:lnTo>
                  <a:pt x="1851152" y="278015"/>
                </a:lnTo>
                <a:close/>
              </a:path>
              <a:path w="1997709" h="299085">
                <a:moveTo>
                  <a:pt x="1851152" y="188721"/>
                </a:moveTo>
                <a:lnTo>
                  <a:pt x="1810004" y="188721"/>
                </a:lnTo>
                <a:lnTo>
                  <a:pt x="1810004" y="241706"/>
                </a:lnTo>
                <a:lnTo>
                  <a:pt x="1851152" y="241706"/>
                </a:lnTo>
                <a:lnTo>
                  <a:pt x="1851152" y="188721"/>
                </a:lnTo>
                <a:close/>
              </a:path>
              <a:path w="1997709" h="299085">
                <a:moveTo>
                  <a:pt x="1997329" y="152399"/>
                </a:moveTo>
                <a:lnTo>
                  <a:pt x="1873123" y="152399"/>
                </a:lnTo>
                <a:lnTo>
                  <a:pt x="1873123" y="292011"/>
                </a:lnTo>
                <a:lnTo>
                  <a:pt x="1914271" y="292011"/>
                </a:lnTo>
                <a:lnTo>
                  <a:pt x="1914271" y="278015"/>
                </a:lnTo>
                <a:lnTo>
                  <a:pt x="1997329" y="278015"/>
                </a:lnTo>
                <a:lnTo>
                  <a:pt x="1997329" y="241706"/>
                </a:lnTo>
                <a:lnTo>
                  <a:pt x="1914271" y="241706"/>
                </a:lnTo>
                <a:lnTo>
                  <a:pt x="1914271" y="188721"/>
                </a:lnTo>
                <a:lnTo>
                  <a:pt x="1997329" y="188721"/>
                </a:lnTo>
                <a:lnTo>
                  <a:pt x="1997329" y="152399"/>
                </a:lnTo>
                <a:close/>
              </a:path>
              <a:path w="1997709" h="299085">
                <a:moveTo>
                  <a:pt x="1997329" y="278015"/>
                </a:moveTo>
                <a:lnTo>
                  <a:pt x="1956181" y="278015"/>
                </a:lnTo>
                <a:lnTo>
                  <a:pt x="1956181" y="292011"/>
                </a:lnTo>
                <a:lnTo>
                  <a:pt x="1997329" y="292011"/>
                </a:lnTo>
                <a:lnTo>
                  <a:pt x="1997329" y="278015"/>
                </a:lnTo>
                <a:close/>
              </a:path>
              <a:path w="1997709" h="299085">
                <a:moveTo>
                  <a:pt x="1997329" y="188721"/>
                </a:moveTo>
                <a:lnTo>
                  <a:pt x="1956181" y="188721"/>
                </a:lnTo>
                <a:lnTo>
                  <a:pt x="1956181" y="241706"/>
                </a:lnTo>
                <a:lnTo>
                  <a:pt x="1997329" y="241706"/>
                </a:lnTo>
                <a:lnTo>
                  <a:pt x="1997329" y="18872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366247" y="5933478"/>
            <a:ext cx="626745" cy="295275"/>
          </a:xfrm>
          <a:custGeom>
            <a:avLst/>
            <a:gdLst/>
            <a:ahLst/>
            <a:cxnLst/>
            <a:rect l="l" t="t" r="r" b="b"/>
            <a:pathLst>
              <a:path w="626745" h="295275">
                <a:moveTo>
                  <a:pt x="89534" y="202996"/>
                </a:moveTo>
                <a:lnTo>
                  <a:pt x="52070" y="202996"/>
                </a:lnTo>
                <a:lnTo>
                  <a:pt x="52070" y="294678"/>
                </a:lnTo>
                <a:lnTo>
                  <a:pt x="89534" y="294678"/>
                </a:lnTo>
                <a:lnTo>
                  <a:pt x="89534" y="202996"/>
                </a:lnTo>
                <a:close/>
              </a:path>
              <a:path w="626745" h="295275">
                <a:moveTo>
                  <a:pt x="235076" y="86017"/>
                </a:moveTo>
                <a:lnTo>
                  <a:pt x="206501" y="86017"/>
                </a:lnTo>
                <a:lnTo>
                  <a:pt x="195859" y="139225"/>
                </a:lnTo>
                <a:lnTo>
                  <a:pt x="174799" y="185885"/>
                </a:lnTo>
                <a:lnTo>
                  <a:pt x="143333" y="225993"/>
                </a:lnTo>
                <a:lnTo>
                  <a:pt x="101473" y="259549"/>
                </a:lnTo>
                <a:lnTo>
                  <a:pt x="108382" y="265879"/>
                </a:lnTo>
                <a:lnTo>
                  <a:pt x="115982" y="273248"/>
                </a:lnTo>
                <a:lnTo>
                  <a:pt x="124297" y="281658"/>
                </a:lnTo>
                <a:lnTo>
                  <a:pt x="133350" y="291109"/>
                </a:lnTo>
                <a:lnTo>
                  <a:pt x="147325" y="280298"/>
                </a:lnTo>
                <a:lnTo>
                  <a:pt x="160289" y="268857"/>
                </a:lnTo>
                <a:lnTo>
                  <a:pt x="172229" y="256785"/>
                </a:lnTo>
                <a:lnTo>
                  <a:pt x="183133" y="244081"/>
                </a:lnTo>
                <a:lnTo>
                  <a:pt x="279402" y="244081"/>
                </a:lnTo>
                <a:lnTo>
                  <a:pt x="279457" y="243776"/>
                </a:lnTo>
                <a:lnTo>
                  <a:pt x="219328" y="243776"/>
                </a:lnTo>
                <a:lnTo>
                  <a:pt x="211161" y="243683"/>
                </a:lnTo>
                <a:lnTo>
                  <a:pt x="202584" y="243401"/>
                </a:lnTo>
                <a:lnTo>
                  <a:pt x="193825" y="242940"/>
                </a:lnTo>
                <a:lnTo>
                  <a:pt x="184657" y="242290"/>
                </a:lnTo>
                <a:lnTo>
                  <a:pt x="206180" y="208857"/>
                </a:lnTo>
                <a:lnTo>
                  <a:pt x="221773" y="171669"/>
                </a:lnTo>
                <a:lnTo>
                  <a:pt x="231413" y="130723"/>
                </a:lnTo>
                <a:lnTo>
                  <a:pt x="235076" y="86017"/>
                </a:lnTo>
                <a:close/>
              </a:path>
              <a:path w="626745" h="295275">
                <a:moveTo>
                  <a:pt x="279402" y="244081"/>
                </a:moveTo>
                <a:lnTo>
                  <a:pt x="183133" y="244081"/>
                </a:lnTo>
                <a:lnTo>
                  <a:pt x="185991" y="252899"/>
                </a:lnTo>
                <a:lnTo>
                  <a:pt x="188658" y="262683"/>
                </a:lnTo>
                <a:lnTo>
                  <a:pt x="191134" y="273434"/>
                </a:lnTo>
                <a:lnTo>
                  <a:pt x="193421" y="285153"/>
                </a:lnTo>
                <a:lnTo>
                  <a:pt x="216404" y="285534"/>
                </a:lnTo>
                <a:lnTo>
                  <a:pt x="256158" y="281432"/>
                </a:lnTo>
                <a:lnTo>
                  <a:pt x="278177" y="250904"/>
                </a:lnTo>
                <a:lnTo>
                  <a:pt x="279402" y="244081"/>
                </a:lnTo>
                <a:close/>
              </a:path>
              <a:path w="626745" h="295275">
                <a:moveTo>
                  <a:pt x="284612" y="86017"/>
                </a:moveTo>
                <a:lnTo>
                  <a:pt x="248284" y="86017"/>
                </a:lnTo>
                <a:lnTo>
                  <a:pt x="247062" y="139577"/>
                </a:lnTo>
                <a:lnTo>
                  <a:pt x="245792" y="179130"/>
                </a:lnTo>
                <a:lnTo>
                  <a:pt x="242824" y="223608"/>
                </a:lnTo>
                <a:lnTo>
                  <a:pt x="219328" y="243776"/>
                </a:lnTo>
                <a:lnTo>
                  <a:pt x="279457" y="243776"/>
                </a:lnTo>
                <a:lnTo>
                  <a:pt x="282955" y="158356"/>
                </a:lnTo>
                <a:lnTo>
                  <a:pt x="284406" y="98203"/>
                </a:lnTo>
                <a:lnTo>
                  <a:pt x="284612" y="86017"/>
                </a:lnTo>
                <a:close/>
              </a:path>
              <a:path w="626745" h="295275">
                <a:moveTo>
                  <a:pt x="89534" y="103289"/>
                </a:moveTo>
                <a:lnTo>
                  <a:pt x="52070" y="103289"/>
                </a:lnTo>
                <a:lnTo>
                  <a:pt x="52070" y="162814"/>
                </a:lnTo>
                <a:lnTo>
                  <a:pt x="38401" y="164711"/>
                </a:lnTo>
                <a:lnTo>
                  <a:pt x="25209" y="166385"/>
                </a:lnTo>
                <a:lnTo>
                  <a:pt x="12493" y="167836"/>
                </a:lnTo>
                <a:lnTo>
                  <a:pt x="253" y="169062"/>
                </a:lnTo>
                <a:lnTo>
                  <a:pt x="5587" y="212229"/>
                </a:lnTo>
                <a:lnTo>
                  <a:pt x="28257" y="207541"/>
                </a:lnTo>
                <a:lnTo>
                  <a:pt x="52070" y="202996"/>
                </a:lnTo>
                <a:lnTo>
                  <a:pt x="89534" y="202996"/>
                </a:lnTo>
                <a:lnTo>
                  <a:pt x="89534" y="196596"/>
                </a:lnTo>
                <a:lnTo>
                  <a:pt x="112013" y="193179"/>
                </a:lnTo>
                <a:lnTo>
                  <a:pt x="142825" y="193179"/>
                </a:lnTo>
                <a:lnTo>
                  <a:pt x="152032" y="183579"/>
                </a:lnTo>
                <a:lnTo>
                  <a:pt x="163235" y="166243"/>
                </a:lnTo>
                <a:lnTo>
                  <a:pt x="115570" y="166243"/>
                </a:lnTo>
                <a:lnTo>
                  <a:pt x="116068" y="157010"/>
                </a:lnTo>
                <a:lnTo>
                  <a:pt x="89534" y="157010"/>
                </a:lnTo>
                <a:lnTo>
                  <a:pt x="89534" y="103289"/>
                </a:lnTo>
                <a:close/>
              </a:path>
              <a:path w="626745" h="295275">
                <a:moveTo>
                  <a:pt x="142825" y="193179"/>
                </a:moveTo>
                <a:lnTo>
                  <a:pt x="112013" y="193179"/>
                </a:lnTo>
                <a:lnTo>
                  <a:pt x="116967" y="197637"/>
                </a:lnTo>
                <a:lnTo>
                  <a:pt x="122427" y="202704"/>
                </a:lnTo>
                <a:lnTo>
                  <a:pt x="128270" y="208356"/>
                </a:lnTo>
                <a:lnTo>
                  <a:pt x="142825" y="193179"/>
                </a:lnTo>
                <a:close/>
              </a:path>
              <a:path w="626745" h="295275">
                <a:moveTo>
                  <a:pt x="191770" y="86017"/>
                </a:moveTo>
                <a:lnTo>
                  <a:pt x="163449" y="86017"/>
                </a:lnTo>
                <a:lnTo>
                  <a:pt x="156092" y="108446"/>
                </a:lnTo>
                <a:lnTo>
                  <a:pt x="145653" y="129292"/>
                </a:lnTo>
                <a:lnTo>
                  <a:pt x="132141" y="148557"/>
                </a:lnTo>
                <a:lnTo>
                  <a:pt x="115570" y="166243"/>
                </a:lnTo>
                <a:lnTo>
                  <a:pt x="163235" y="166243"/>
                </a:lnTo>
                <a:lnTo>
                  <a:pt x="170545" y="154930"/>
                </a:lnTo>
                <a:lnTo>
                  <a:pt x="183794" y="122409"/>
                </a:lnTo>
                <a:lnTo>
                  <a:pt x="191770" y="86017"/>
                </a:lnTo>
                <a:close/>
              </a:path>
              <a:path w="626745" h="295275">
                <a:moveTo>
                  <a:pt x="116331" y="152400"/>
                </a:moveTo>
                <a:lnTo>
                  <a:pt x="109501" y="153638"/>
                </a:lnTo>
                <a:lnTo>
                  <a:pt x="89534" y="157010"/>
                </a:lnTo>
                <a:lnTo>
                  <a:pt x="116068" y="157010"/>
                </a:lnTo>
                <a:lnTo>
                  <a:pt x="116331" y="152400"/>
                </a:lnTo>
                <a:close/>
              </a:path>
              <a:path w="626745" h="295275">
                <a:moveTo>
                  <a:pt x="13970" y="26492"/>
                </a:moveTo>
                <a:lnTo>
                  <a:pt x="11876" y="54750"/>
                </a:lnTo>
                <a:lnTo>
                  <a:pt x="8842" y="81481"/>
                </a:lnTo>
                <a:lnTo>
                  <a:pt x="4879" y="106686"/>
                </a:lnTo>
                <a:lnTo>
                  <a:pt x="0" y="130365"/>
                </a:lnTo>
                <a:lnTo>
                  <a:pt x="5288" y="132880"/>
                </a:lnTo>
                <a:lnTo>
                  <a:pt x="11064" y="135950"/>
                </a:lnTo>
                <a:lnTo>
                  <a:pt x="17341" y="139577"/>
                </a:lnTo>
                <a:lnTo>
                  <a:pt x="24129" y="143764"/>
                </a:lnTo>
                <a:lnTo>
                  <a:pt x="26515" y="133925"/>
                </a:lnTo>
                <a:lnTo>
                  <a:pt x="28733" y="123898"/>
                </a:lnTo>
                <a:lnTo>
                  <a:pt x="30834" y="113552"/>
                </a:lnTo>
                <a:lnTo>
                  <a:pt x="32766" y="103289"/>
                </a:lnTo>
                <a:lnTo>
                  <a:pt x="138846" y="103289"/>
                </a:lnTo>
                <a:lnTo>
                  <a:pt x="141986" y="98203"/>
                </a:lnTo>
                <a:lnTo>
                  <a:pt x="148844" y="86017"/>
                </a:lnTo>
                <a:lnTo>
                  <a:pt x="284612" y="86017"/>
                </a:lnTo>
                <a:lnTo>
                  <a:pt x="284768" y="76796"/>
                </a:lnTo>
                <a:lnTo>
                  <a:pt x="111251" y="76796"/>
                </a:lnTo>
                <a:lnTo>
                  <a:pt x="111251" y="64884"/>
                </a:lnTo>
                <a:lnTo>
                  <a:pt x="38226" y="64884"/>
                </a:lnTo>
                <a:lnTo>
                  <a:pt x="39133" y="56123"/>
                </a:lnTo>
                <a:lnTo>
                  <a:pt x="40001" y="46723"/>
                </a:lnTo>
                <a:lnTo>
                  <a:pt x="40765" y="37536"/>
                </a:lnTo>
                <a:lnTo>
                  <a:pt x="41401" y="29171"/>
                </a:lnTo>
                <a:lnTo>
                  <a:pt x="13970" y="26492"/>
                </a:lnTo>
                <a:close/>
              </a:path>
              <a:path w="626745" h="295275">
                <a:moveTo>
                  <a:pt x="138846" y="103289"/>
                </a:moveTo>
                <a:lnTo>
                  <a:pt x="101980" y="103289"/>
                </a:lnTo>
                <a:lnTo>
                  <a:pt x="105981" y="107860"/>
                </a:lnTo>
                <a:lnTo>
                  <a:pt x="110653" y="113685"/>
                </a:lnTo>
                <a:lnTo>
                  <a:pt x="115696" y="120360"/>
                </a:lnTo>
                <a:lnTo>
                  <a:pt x="121411" y="128282"/>
                </a:lnTo>
                <a:lnTo>
                  <a:pt x="128270" y="119339"/>
                </a:lnTo>
                <a:lnTo>
                  <a:pt x="135128" y="109312"/>
                </a:lnTo>
                <a:lnTo>
                  <a:pt x="138846" y="103289"/>
                </a:lnTo>
                <a:close/>
              </a:path>
              <a:path w="626745" h="295275">
                <a:moveTo>
                  <a:pt x="143509" y="0"/>
                </a:moveTo>
                <a:lnTo>
                  <a:pt x="137130" y="18864"/>
                </a:lnTo>
                <a:lnTo>
                  <a:pt x="129619" y="37950"/>
                </a:lnTo>
                <a:lnTo>
                  <a:pt x="120989" y="57260"/>
                </a:lnTo>
                <a:lnTo>
                  <a:pt x="111251" y="76796"/>
                </a:lnTo>
                <a:lnTo>
                  <a:pt x="284768" y="76796"/>
                </a:lnTo>
                <a:lnTo>
                  <a:pt x="284831" y="73067"/>
                </a:lnTo>
                <a:lnTo>
                  <a:pt x="285115" y="46723"/>
                </a:lnTo>
                <a:lnTo>
                  <a:pt x="167767" y="46723"/>
                </a:lnTo>
                <a:lnTo>
                  <a:pt x="171600" y="37536"/>
                </a:lnTo>
                <a:lnTo>
                  <a:pt x="175482" y="27976"/>
                </a:lnTo>
                <a:lnTo>
                  <a:pt x="179411" y="18042"/>
                </a:lnTo>
                <a:lnTo>
                  <a:pt x="183387" y="7734"/>
                </a:lnTo>
                <a:lnTo>
                  <a:pt x="164163" y="3867"/>
                </a:lnTo>
                <a:lnTo>
                  <a:pt x="143509" y="0"/>
                </a:lnTo>
                <a:close/>
              </a:path>
              <a:path w="626745" h="295275">
                <a:moveTo>
                  <a:pt x="89534" y="2374"/>
                </a:moveTo>
                <a:lnTo>
                  <a:pt x="52070" y="2374"/>
                </a:lnTo>
                <a:lnTo>
                  <a:pt x="52070" y="64884"/>
                </a:lnTo>
                <a:lnTo>
                  <a:pt x="89534" y="64884"/>
                </a:lnTo>
                <a:lnTo>
                  <a:pt x="89534" y="2374"/>
                </a:lnTo>
                <a:close/>
              </a:path>
              <a:path w="626745" h="295275">
                <a:moveTo>
                  <a:pt x="598931" y="12496"/>
                </a:moveTo>
                <a:lnTo>
                  <a:pt x="384555" y="12496"/>
                </a:lnTo>
                <a:lnTo>
                  <a:pt x="384555" y="126199"/>
                </a:lnTo>
                <a:lnTo>
                  <a:pt x="598931" y="126199"/>
                </a:lnTo>
                <a:lnTo>
                  <a:pt x="598931" y="88696"/>
                </a:lnTo>
                <a:lnTo>
                  <a:pt x="428625" y="88696"/>
                </a:lnTo>
                <a:lnTo>
                  <a:pt x="428625" y="49999"/>
                </a:lnTo>
                <a:lnTo>
                  <a:pt x="598931" y="49999"/>
                </a:lnTo>
                <a:lnTo>
                  <a:pt x="598931" y="12496"/>
                </a:lnTo>
                <a:close/>
              </a:path>
              <a:path w="626745" h="295275">
                <a:moveTo>
                  <a:pt x="598931" y="49999"/>
                </a:moveTo>
                <a:lnTo>
                  <a:pt x="554862" y="49999"/>
                </a:lnTo>
                <a:lnTo>
                  <a:pt x="554862" y="88696"/>
                </a:lnTo>
                <a:lnTo>
                  <a:pt x="598931" y="88696"/>
                </a:lnTo>
                <a:lnTo>
                  <a:pt x="598931" y="49999"/>
                </a:lnTo>
                <a:close/>
              </a:path>
              <a:path w="626745" h="295275">
                <a:moveTo>
                  <a:pt x="480441" y="149415"/>
                </a:moveTo>
                <a:lnTo>
                  <a:pt x="356616" y="149415"/>
                </a:lnTo>
                <a:lnTo>
                  <a:pt x="356616" y="289026"/>
                </a:lnTo>
                <a:lnTo>
                  <a:pt x="397636" y="289026"/>
                </a:lnTo>
                <a:lnTo>
                  <a:pt x="397636" y="275031"/>
                </a:lnTo>
                <a:lnTo>
                  <a:pt x="480441" y="275031"/>
                </a:lnTo>
                <a:lnTo>
                  <a:pt x="480441" y="238721"/>
                </a:lnTo>
                <a:lnTo>
                  <a:pt x="397636" y="238721"/>
                </a:lnTo>
                <a:lnTo>
                  <a:pt x="397636" y="185737"/>
                </a:lnTo>
                <a:lnTo>
                  <a:pt x="480441" y="185737"/>
                </a:lnTo>
                <a:lnTo>
                  <a:pt x="480441" y="149415"/>
                </a:lnTo>
                <a:close/>
              </a:path>
              <a:path w="626745" h="295275">
                <a:moveTo>
                  <a:pt x="480441" y="275031"/>
                </a:moveTo>
                <a:lnTo>
                  <a:pt x="439293" y="275031"/>
                </a:lnTo>
                <a:lnTo>
                  <a:pt x="439293" y="289026"/>
                </a:lnTo>
                <a:lnTo>
                  <a:pt x="480441" y="289026"/>
                </a:lnTo>
                <a:lnTo>
                  <a:pt x="480441" y="275031"/>
                </a:lnTo>
                <a:close/>
              </a:path>
              <a:path w="626745" h="295275">
                <a:moveTo>
                  <a:pt x="480441" y="185737"/>
                </a:moveTo>
                <a:lnTo>
                  <a:pt x="439293" y="185737"/>
                </a:lnTo>
                <a:lnTo>
                  <a:pt x="439293" y="238721"/>
                </a:lnTo>
                <a:lnTo>
                  <a:pt x="480441" y="238721"/>
                </a:lnTo>
                <a:lnTo>
                  <a:pt x="480441" y="185737"/>
                </a:lnTo>
                <a:close/>
              </a:path>
              <a:path w="626745" h="295275">
                <a:moveTo>
                  <a:pt x="626618" y="149415"/>
                </a:moveTo>
                <a:lnTo>
                  <a:pt x="502411" y="149415"/>
                </a:lnTo>
                <a:lnTo>
                  <a:pt x="502411" y="289026"/>
                </a:lnTo>
                <a:lnTo>
                  <a:pt x="543559" y="289026"/>
                </a:lnTo>
                <a:lnTo>
                  <a:pt x="543559" y="275031"/>
                </a:lnTo>
                <a:lnTo>
                  <a:pt x="626618" y="275031"/>
                </a:lnTo>
                <a:lnTo>
                  <a:pt x="626618" y="238721"/>
                </a:lnTo>
                <a:lnTo>
                  <a:pt x="543559" y="238721"/>
                </a:lnTo>
                <a:lnTo>
                  <a:pt x="543559" y="185737"/>
                </a:lnTo>
                <a:lnTo>
                  <a:pt x="626618" y="185737"/>
                </a:lnTo>
                <a:lnTo>
                  <a:pt x="626618" y="149415"/>
                </a:lnTo>
                <a:close/>
              </a:path>
              <a:path w="626745" h="295275">
                <a:moveTo>
                  <a:pt x="626618" y="275031"/>
                </a:moveTo>
                <a:lnTo>
                  <a:pt x="585470" y="275031"/>
                </a:lnTo>
                <a:lnTo>
                  <a:pt x="585470" y="289026"/>
                </a:lnTo>
                <a:lnTo>
                  <a:pt x="626618" y="289026"/>
                </a:lnTo>
                <a:lnTo>
                  <a:pt x="626618" y="275031"/>
                </a:lnTo>
                <a:close/>
              </a:path>
              <a:path w="626745" h="295275">
                <a:moveTo>
                  <a:pt x="626618" y="185737"/>
                </a:moveTo>
                <a:lnTo>
                  <a:pt x="585470" y="185737"/>
                </a:lnTo>
                <a:lnTo>
                  <a:pt x="585470" y="238721"/>
                </a:lnTo>
                <a:lnTo>
                  <a:pt x="626618" y="238721"/>
                </a:lnTo>
                <a:lnTo>
                  <a:pt x="626618" y="18573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0" y="1075944"/>
            <a:ext cx="4631436" cy="48051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381" y="1187577"/>
            <a:ext cx="4493641" cy="45820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69386" y="2131441"/>
            <a:ext cx="120650" cy="215900"/>
          </a:xfrm>
          <a:custGeom>
            <a:avLst/>
            <a:gdLst/>
            <a:ahLst/>
            <a:cxnLst/>
            <a:rect l="l" t="t" r="r" b="b"/>
            <a:pathLst>
              <a:path w="120650" h="215900">
                <a:moveTo>
                  <a:pt x="0" y="215392"/>
                </a:moveTo>
                <a:lnTo>
                  <a:pt x="120268" y="0"/>
                </a:lnTo>
              </a:path>
            </a:pathLst>
          </a:custGeom>
          <a:ln w="6349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12058" y="2260600"/>
            <a:ext cx="81915" cy="86360"/>
          </a:xfrm>
          <a:custGeom>
            <a:avLst/>
            <a:gdLst/>
            <a:ahLst/>
            <a:cxnLst/>
            <a:rect l="l" t="t" r="r" b="b"/>
            <a:pathLst>
              <a:path w="81914" h="86360">
                <a:moveTo>
                  <a:pt x="0" y="86233"/>
                </a:moveTo>
                <a:lnTo>
                  <a:pt x="81407" y="0"/>
                </a:lnTo>
              </a:path>
            </a:pathLst>
          </a:custGeom>
          <a:ln w="6349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54730" y="2286889"/>
            <a:ext cx="152400" cy="66040"/>
          </a:xfrm>
          <a:custGeom>
            <a:avLst/>
            <a:gdLst/>
            <a:ahLst/>
            <a:cxnLst/>
            <a:rect l="l" t="t" r="r" b="b"/>
            <a:pathLst>
              <a:path w="152400" h="66039">
                <a:moveTo>
                  <a:pt x="0" y="66039"/>
                </a:moveTo>
                <a:lnTo>
                  <a:pt x="152019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029457" y="2356866"/>
            <a:ext cx="194945" cy="42545"/>
          </a:xfrm>
          <a:custGeom>
            <a:avLst/>
            <a:gdLst/>
            <a:ahLst/>
            <a:cxnLst/>
            <a:rect l="l" t="t" r="r" b="b"/>
            <a:pathLst>
              <a:path w="194944" h="42544">
                <a:moveTo>
                  <a:pt x="0" y="42291"/>
                </a:moveTo>
                <a:lnTo>
                  <a:pt x="194691" y="0"/>
                </a:lnTo>
              </a:path>
            </a:pathLst>
          </a:custGeom>
          <a:ln w="6349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012058" y="2439161"/>
            <a:ext cx="194945" cy="0"/>
          </a:xfrm>
          <a:custGeom>
            <a:avLst/>
            <a:gdLst/>
            <a:ahLst/>
            <a:cxnLst/>
            <a:rect l="l" t="t" r="r" b="b"/>
            <a:pathLst>
              <a:path w="194944">
                <a:moveTo>
                  <a:pt x="0" y="0"/>
                </a:moveTo>
                <a:lnTo>
                  <a:pt x="194691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171063" y="2389885"/>
            <a:ext cx="163830" cy="15875"/>
          </a:xfrm>
          <a:custGeom>
            <a:avLst/>
            <a:gdLst/>
            <a:ahLst/>
            <a:cxnLst/>
            <a:rect l="l" t="t" r="r" b="b"/>
            <a:pathLst>
              <a:path w="163829" h="15875">
                <a:moveTo>
                  <a:pt x="-3175" y="7683"/>
                </a:moveTo>
                <a:lnTo>
                  <a:pt x="166877" y="7683"/>
                </a:lnTo>
              </a:path>
            </a:pathLst>
          </a:custGeom>
          <a:ln w="21716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224148" y="245757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5691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643884" y="1363980"/>
            <a:ext cx="1650491" cy="18699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724909" y="1446911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643884" y="3240023"/>
            <a:ext cx="1650491" cy="18699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724909" y="3323209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29428" y="1363980"/>
            <a:ext cx="1650492" cy="18699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410580" y="1446911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329428" y="3240023"/>
            <a:ext cx="1650492" cy="18699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410580" y="3323209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016495" y="1363980"/>
            <a:ext cx="1648968" cy="18699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096252" y="1446911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016495" y="3240023"/>
            <a:ext cx="1648968" cy="18699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096252" y="3323209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891788" y="1670723"/>
            <a:ext cx="1155153" cy="9293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95873" y="1476375"/>
            <a:ext cx="1083132" cy="12973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158735" y="1658747"/>
            <a:ext cx="1290574" cy="129057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891788" y="3470465"/>
            <a:ext cx="1105217" cy="110521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703564" y="1363980"/>
            <a:ext cx="1648968" cy="18699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783828" y="1446911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703564" y="3240023"/>
            <a:ext cx="1648968" cy="18699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783828" y="3323209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145908" y="3394506"/>
            <a:ext cx="1438782" cy="12432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533390" y="3574910"/>
            <a:ext cx="1275334" cy="83084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9156827" y="3422738"/>
            <a:ext cx="875499" cy="11783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0383011" y="1363980"/>
            <a:ext cx="1648968" cy="18699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0462894" y="1446911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383011" y="3240023"/>
            <a:ext cx="1648968" cy="18699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0462894" y="3323209"/>
            <a:ext cx="1489075" cy="1704975"/>
          </a:xfrm>
          <a:custGeom>
            <a:avLst/>
            <a:gdLst/>
            <a:ahLst/>
            <a:cxnLst/>
            <a:rect l="l" t="t" r="r" b="b"/>
            <a:pathLst>
              <a:path w="1489075" h="1704975">
                <a:moveTo>
                  <a:pt x="0" y="1704720"/>
                </a:moveTo>
                <a:lnTo>
                  <a:pt x="1488821" y="1704720"/>
                </a:lnTo>
                <a:lnTo>
                  <a:pt x="1488821" y="0"/>
                </a:lnTo>
                <a:lnTo>
                  <a:pt x="0" y="0"/>
                </a:lnTo>
                <a:lnTo>
                  <a:pt x="0" y="170472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3724909" y="2755137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131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防护口罩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410580" y="2755137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909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防护手套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096252" y="2755137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83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护目镜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783828" y="2755137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272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消毒水/酒精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462894" y="2755137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847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洗手液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9035922" y="1570367"/>
            <a:ext cx="1020076" cy="108786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0775950" y="1558429"/>
            <a:ext cx="885571" cy="108786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3724909" y="4661661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907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一次性鞋套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410580" y="4661661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652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紫外线消毒灯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0451083" y="3242817"/>
            <a:ext cx="1488821" cy="148882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7096252" y="4661661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005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温度计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783828" y="4661661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749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体温测试仪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462894" y="4661661"/>
            <a:ext cx="148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892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应急医药箱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6888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校园快递服务站疫情防控基本要求</a:t>
            </a:r>
            <a:endParaRPr sz="3600"/>
          </a:p>
        </p:txBody>
      </p:sp>
      <p:sp>
        <p:nvSpPr>
          <p:cNvPr id="65" name="object 65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80365" y="174752"/>
            <a:ext cx="361315" cy="238760"/>
          </a:xfrm>
          <a:custGeom>
            <a:avLst/>
            <a:gdLst/>
            <a:ahLst/>
            <a:cxnLst/>
            <a:rect l="l" t="t" r="r" b="b"/>
            <a:pathLst>
              <a:path w="361315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1315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1315" h="238759">
                <a:moveTo>
                  <a:pt x="349455" y="24383"/>
                </a:moveTo>
                <a:lnTo>
                  <a:pt x="289179" y="24383"/>
                </a:lnTo>
                <a:lnTo>
                  <a:pt x="298984" y="25048"/>
                </a:lnTo>
                <a:lnTo>
                  <a:pt x="307562" y="27035"/>
                </a:lnTo>
                <a:lnTo>
                  <a:pt x="332041" y="65024"/>
                </a:lnTo>
                <a:lnTo>
                  <a:pt x="331455" y="73600"/>
                </a:lnTo>
                <a:lnTo>
                  <a:pt x="308716" y="117475"/>
                </a:lnTo>
                <a:lnTo>
                  <a:pt x="218643" y="209169"/>
                </a:lnTo>
                <a:lnTo>
                  <a:pt x="218643" y="234442"/>
                </a:lnTo>
                <a:lnTo>
                  <a:pt x="358838" y="234442"/>
                </a:lnTo>
                <a:lnTo>
                  <a:pt x="358838" y="208534"/>
                </a:lnTo>
                <a:lnTo>
                  <a:pt x="253161" y="208534"/>
                </a:lnTo>
                <a:lnTo>
                  <a:pt x="253161" y="207899"/>
                </a:lnTo>
                <a:lnTo>
                  <a:pt x="305701" y="156591"/>
                </a:lnTo>
                <a:lnTo>
                  <a:pt x="332698" y="127555"/>
                </a:lnTo>
                <a:lnTo>
                  <a:pt x="354432" y="93785"/>
                </a:lnTo>
                <a:lnTo>
                  <a:pt x="360921" y="62102"/>
                </a:lnTo>
                <a:lnTo>
                  <a:pt x="359795" y="48571"/>
                </a:lnTo>
                <a:lnTo>
                  <a:pt x="356417" y="36528"/>
                </a:lnTo>
                <a:lnTo>
                  <a:pt x="350789" y="25937"/>
                </a:lnTo>
                <a:lnTo>
                  <a:pt x="349455" y="24383"/>
                </a:lnTo>
                <a:close/>
              </a:path>
              <a:path w="361315" h="238759">
                <a:moveTo>
                  <a:pt x="293801" y="0"/>
                </a:moveTo>
                <a:lnTo>
                  <a:pt x="276273" y="1309"/>
                </a:lnTo>
                <a:lnTo>
                  <a:pt x="259862" y="5238"/>
                </a:lnTo>
                <a:lnTo>
                  <a:pt x="244568" y="11787"/>
                </a:lnTo>
                <a:lnTo>
                  <a:pt x="230390" y="20954"/>
                </a:lnTo>
                <a:lnTo>
                  <a:pt x="230390" y="50546"/>
                </a:lnTo>
                <a:lnTo>
                  <a:pt x="244559" y="39117"/>
                </a:lnTo>
                <a:lnTo>
                  <a:pt x="259080" y="30940"/>
                </a:lnTo>
                <a:lnTo>
                  <a:pt x="273953" y="26025"/>
                </a:lnTo>
                <a:lnTo>
                  <a:pt x="289179" y="24383"/>
                </a:lnTo>
                <a:lnTo>
                  <a:pt x="349455" y="24383"/>
                </a:lnTo>
                <a:lnTo>
                  <a:pt x="342912" y="16764"/>
                </a:lnTo>
                <a:lnTo>
                  <a:pt x="333085" y="9429"/>
                </a:lnTo>
                <a:lnTo>
                  <a:pt x="321624" y="4191"/>
                </a:lnTo>
                <a:lnTo>
                  <a:pt x="308529" y="1047"/>
                </a:lnTo>
                <a:lnTo>
                  <a:pt x="293801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5386705"/>
          </a:xfrm>
          <a:custGeom>
            <a:avLst/>
            <a:gdLst/>
            <a:ahLst/>
            <a:cxnLst/>
            <a:rect l="l" t="t" r="r" b="b"/>
            <a:pathLst>
              <a:path w="12192000" h="5386705">
                <a:moveTo>
                  <a:pt x="0" y="5386576"/>
                </a:moveTo>
                <a:lnTo>
                  <a:pt x="12192000" y="5386576"/>
                </a:lnTo>
                <a:lnTo>
                  <a:pt x="12192000" y="0"/>
                </a:lnTo>
                <a:lnTo>
                  <a:pt x="0" y="0"/>
                </a:lnTo>
                <a:lnTo>
                  <a:pt x="0" y="5386576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8" y="5386576"/>
            <a:ext cx="12191365" cy="492759"/>
          </a:xfrm>
          <a:custGeom>
            <a:avLst/>
            <a:gdLst/>
            <a:ahLst/>
            <a:cxnLst/>
            <a:rect l="l" t="t" r="r" b="b"/>
            <a:pathLst>
              <a:path w="12191365" h="492760">
                <a:moveTo>
                  <a:pt x="0" y="492177"/>
                </a:moveTo>
                <a:lnTo>
                  <a:pt x="12191365" y="492177"/>
                </a:lnTo>
                <a:lnTo>
                  <a:pt x="12191365" y="0"/>
                </a:lnTo>
                <a:lnTo>
                  <a:pt x="0" y="0"/>
                </a:lnTo>
                <a:lnTo>
                  <a:pt x="0" y="492177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8" y="6238062"/>
            <a:ext cx="12191365" cy="620395"/>
          </a:xfrm>
          <a:custGeom>
            <a:avLst/>
            <a:gdLst/>
            <a:ahLst/>
            <a:cxnLst/>
            <a:rect l="l" t="t" r="r" b="b"/>
            <a:pathLst>
              <a:path w="12191365" h="620395">
                <a:moveTo>
                  <a:pt x="0" y="619936"/>
                </a:moveTo>
                <a:lnTo>
                  <a:pt x="12191365" y="619936"/>
                </a:lnTo>
                <a:lnTo>
                  <a:pt x="12191365" y="0"/>
                </a:lnTo>
                <a:lnTo>
                  <a:pt x="0" y="0"/>
                </a:lnTo>
                <a:lnTo>
                  <a:pt x="0" y="619936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95816" y="1851660"/>
            <a:ext cx="2479548" cy="332536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10756" y="1851660"/>
            <a:ext cx="2478024" cy="3325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30267" y="1851660"/>
            <a:ext cx="2478024" cy="3325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665345" y="3565677"/>
            <a:ext cx="1757045" cy="112331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疫情期间，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ts val="2880"/>
              </a:lnSpc>
              <a:spcBef>
                <a:spcPts val="255"/>
              </a:spcBef>
            </a:pP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快递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站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点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取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得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学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校 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允许，方可营业。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0217" y="3565677"/>
            <a:ext cx="1757680" cy="1123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95"/>
              </a:spcBef>
            </a:pP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快递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站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点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丌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营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业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期 </a:t>
            </a:r>
            <a:r>
              <a:rPr sz="1600" spc="114" dirty="0">
                <a:latin typeface="微软雅黑" panose="020B0503020204020204" charset="-122"/>
                <a:cs typeface="微软雅黑" panose="020B0503020204020204" charset="-122"/>
              </a:rPr>
              <a:t>间，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需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书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面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告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知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师 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生取得理解。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3945" y="3565677"/>
            <a:ext cx="1961514" cy="1123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1600" spc="100" dirty="0">
                <a:latin typeface="微软雅黑" panose="020B0503020204020204" charset="-122"/>
                <a:cs typeface="微软雅黑" panose="020B0503020204020204" charset="-122"/>
              </a:rPr>
              <a:t>安排人员轮流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值班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， 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保持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关</a:t>
            </a:r>
            <a:r>
              <a:rPr sz="1600" spc="110" dirty="0">
                <a:latin typeface="微软雅黑" panose="020B0503020204020204" charset="-122"/>
                <a:cs typeface="微软雅黑" panose="020B0503020204020204" charset="-122"/>
              </a:rPr>
              <a:t>部</a:t>
            </a:r>
            <a:r>
              <a:rPr sz="1600" spc="125" dirty="0">
                <a:latin typeface="微软雅黑" panose="020B0503020204020204" charset="-122"/>
                <a:cs typeface="微软雅黑" panose="020B0503020204020204" charset="-122"/>
              </a:rPr>
              <a:t>门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的 沟通。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5878753"/>
            <a:ext cx="12192000" cy="359410"/>
          </a:xfrm>
          <a:custGeom>
            <a:avLst/>
            <a:gdLst/>
            <a:ahLst/>
            <a:cxnLst/>
            <a:rect l="l" t="t" r="r" b="b"/>
            <a:pathLst>
              <a:path w="12192000" h="359410">
                <a:moveTo>
                  <a:pt x="0" y="359308"/>
                </a:moveTo>
                <a:lnTo>
                  <a:pt x="12192000" y="359308"/>
                </a:lnTo>
                <a:lnTo>
                  <a:pt x="12192000" y="0"/>
                </a:lnTo>
                <a:lnTo>
                  <a:pt x="0" y="0"/>
                </a:lnTo>
                <a:lnTo>
                  <a:pt x="0" y="359308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37" y="1179118"/>
            <a:ext cx="3998722" cy="53425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59405" y="3774020"/>
            <a:ext cx="1703832" cy="8716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359405" y="4645659"/>
            <a:ext cx="1702435" cy="1508125"/>
          </a:xfrm>
          <a:custGeom>
            <a:avLst/>
            <a:gdLst/>
            <a:ahLst/>
            <a:cxnLst/>
            <a:rect l="l" t="t" r="r" b="b"/>
            <a:pathLst>
              <a:path w="1702435" h="1508125">
                <a:moveTo>
                  <a:pt x="1702434" y="0"/>
                </a:moveTo>
                <a:lnTo>
                  <a:pt x="0" y="0"/>
                </a:lnTo>
                <a:lnTo>
                  <a:pt x="0" y="1483017"/>
                </a:lnTo>
                <a:lnTo>
                  <a:pt x="1976" y="1492589"/>
                </a:lnTo>
                <a:lnTo>
                  <a:pt x="7334" y="1500473"/>
                </a:lnTo>
                <a:lnTo>
                  <a:pt x="15216" y="1505823"/>
                </a:lnTo>
                <a:lnTo>
                  <a:pt x="24764" y="1507794"/>
                </a:lnTo>
                <a:lnTo>
                  <a:pt x="1676527" y="1507794"/>
                </a:lnTo>
                <a:lnTo>
                  <a:pt x="1686736" y="1505823"/>
                </a:lnTo>
                <a:lnTo>
                  <a:pt x="1694957" y="1500473"/>
                </a:lnTo>
                <a:lnTo>
                  <a:pt x="1700440" y="1492589"/>
                </a:lnTo>
                <a:lnTo>
                  <a:pt x="1702434" y="1483017"/>
                </a:lnTo>
                <a:lnTo>
                  <a:pt x="1702434" y="0"/>
                </a:lnTo>
                <a:close/>
              </a:path>
            </a:pathLst>
          </a:custGeom>
          <a:solidFill>
            <a:srgbClr val="CCA17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83941" y="4639945"/>
            <a:ext cx="123189" cy="0"/>
          </a:xfrm>
          <a:custGeom>
            <a:avLst/>
            <a:gdLst/>
            <a:ahLst/>
            <a:cxnLst/>
            <a:rect l="l" t="t" r="r" b="b"/>
            <a:pathLst>
              <a:path w="123189">
                <a:moveTo>
                  <a:pt x="0" y="0"/>
                </a:moveTo>
                <a:lnTo>
                  <a:pt x="122935" y="0"/>
                </a:lnTo>
              </a:path>
            </a:pathLst>
          </a:custGeom>
          <a:ln w="11430">
            <a:solidFill>
              <a:srgbClr val="DFC5A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214497" y="4639945"/>
            <a:ext cx="123189" cy="0"/>
          </a:xfrm>
          <a:custGeom>
            <a:avLst/>
            <a:gdLst/>
            <a:ahLst/>
            <a:cxnLst/>
            <a:rect l="l" t="t" r="r" b="b"/>
            <a:pathLst>
              <a:path w="123189">
                <a:moveTo>
                  <a:pt x="0" y="0"/>
                </a:moveTo>
                <a:lnTo>
                  <a:pt x="122808" y="0"/>
                </a:lnTo>
              </a:path>
            </a:pathLst>
          </a:custGeom>
          <a:ln w="11430">
            <a:solidFill>
              <a:srgbClr val="DFC5A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79750" y="3774020"/>
            <a:ext cx="260413" cy="8650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83941" y="4645659"/>
            <a:ext cx="253365" cy="357505"/>
          </a:xfrm>
          <a:custGeom>
            <a:avLst/>
            <a:gdLst/>
            <a:ahLst/>
            <a:cxnLst/>
            <a:rect l="l" t="t" r="r" b="b"/>
            <a:pathLst>
              <a:path w="253364" h="357504">
                <a:moveTo>
                  <a:pt x="253364" y="0"/>
                </a:moveTo>
                <a:lnTo>
                  <a:pt x="0" y="0"/>
                </a:lnTo>
                <a:lnTo>
                  <a:pt x="0" y="357123"/>
                </a:lnTo>
                <a:lnTo>
                  <a:pt x="9143" y="345694"/>
                </a:lnTo>
                <a:lnTo>
                  <a:pt x="25781" y="323341"/>
                </a:lnTo>
                <a:lnTo>
                  <a:pt x="253364" y="323341"/>
                </a:lnTo>
                <a:lnTo>
                  <a:pt x="253364" y="0"/>
                </a:lnTo>
                <a:close/>
              </a:path>
              <a:path w="253364" h="357504">
                <a:moveTo>
                  <a:pt x="76707" y="323341"/>
                </a:moveTo>
                <a:lnTo>
                  <a:pt x="25781" y="323341"/>
                </a:lnTo>
                <a:lnTo>
                  <a:pt x="31495" y="332358"/>
                </a:lnTo>
                <a:lnTo>
                  <a:pt x="50545" y="357123"/>
                </a:lnTo>
                <a:lnTo>
                  <a:pt x="76707" y="323341"/>
                </a:lnTo>
                <a:close/>
              </a:path>
              <a:path w="253364" h="357504">
                <a:moveTo>
                  <a:pt x="126237" y="323341"/>
                </a:moveTo>
                <a:lnTo>
                  <a:pt x="76707" y="323341"/>
                </a:lnTo>
                <a:lnTo>
                  <a:pt x="101472" y="357123"/>
                </a:lnTo>
                <a:lnTo>
                  <a:pt x="103885" y="354710"/>
                </a:lnTo>
                <a:lnTo>
                  <a:pt x="126237" y="323341"/>
                </a:lnTo>
                <a:close/>
              </a:path>
              <a:path w="253364" h="357504">
                <a:moveTo>
                  <a:pt x="176656" y="323341"/>
                </a:moveTo>
                <a:lnTo>
                  <a:pt x="126237" y="323341"/>
                </a:lnTo>
                <a:lnTo>
                  <a:pt x="132841" y="332358"/>
                </a:lnTo>
                <a:lnTo>
                  <a:pt x="151891" y="357123"/>
                </a:lnTo>
                <a:lnTo>
                  <a:pt x="153288" y="354710"/>
                </a:lnTo>
                <a:lnTo>
                  <a:pt x="164337" y="339978"/>
                </a:lnTo>
                <a:lnTo>
                  <a:pt x="176656" y="323341"/>
                </a:lnTo>
                <a:close/>
              </a:path>
              <a:path w="253364" h="357504">
                <a:moveTo>
                  <a:pt x="227583" y="323341"/>
                </a:moveTo>
                <a:lnTo>
                  <a:pt x="176656" y="323341"/>
                </a:lnTo>
                <a:lnTo>
                  <a:pt x="183769" y="332358"/>
                </a:lnTo>
                <a:lnTo>
                  <a:pt x="202819" y="357123"/>
                </a:lnTo>
                <a:lnTo>
                  <a:pt x="203834" y="354710"/>
                </a:lnTo>
                <a:lnTo>
                  <a:pt x="227583" y="323341"/>
                </a:lnTo>
                <a:close/>
              </a:path>
              <a:path w="253364" h="357504">
                <a:moveTo>
                  <a:pt x="253364" y="323341"/>
                </a:moveTo>
                <a:lnTo>
                  <a:pt x="227583" y="323341"/>
                </a:lnTo>
                <a:lnTo>
                  <a:pt x="253364" y="357123"/>
                </a:lnTo>
                <a:lnTo>
                  <a:pt x="253364" y="323341"/>
                </a:lnTo>
                <a:close/>
              </a:path>
            </a:pathLst>
          </a:custGeom>
          <a:solidFill>
            <a:srgbClr val="DFC5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34157" y="4784216"/>
            <a:ext cx="200406" cy="2499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74544" y="5065648"/>
            <a:ext cx="119506" cy="1023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13860" y="5725464"/>
            <a:ext cx="156845" cy="260985"/>
          </a:xfrm>
          <a:custGeom>
            <a:avLst/>
            <a:gdLst/>
            <a:ahLst/>
            <a:cxnLst/>
            <a:rect l="l" t="t" r="r" b="b"/>
            <a:pathLst>
              <a:path w="156845" h="260985">
                <a:moveTo>
                  <a:pt x="119379" y="245757"/>
                </a:moveTo>
                <a:lnTo>
                  <a:pt x="36067" y="245757"/>
                </a:lnTo>
                <a:lnTo>
                  <a:pt x="25804" y="247570"/>
                </a:lnTo>
                <a:lnTo>
                  <a:pt x="17589" y="251814"/>
                </a:lnTo>
                <a:lnTo>
                  <a:pt x="12136" y="256692"/>
                </a:lnTo>
                <a:lnTo>
                  <a:pt x="10160" y="260413"/>
                </a:lnTo>
                <a:lnTo>
                  <a:pt x="146430" y="260413"/>
                </a:lnTo>
                <a:lnTo>
                  <a:pt x="144275" y="256692"/>
                </a:lnTo>
                <a:lnTo>
                  <a:pt x="138429" y="251814"/>
                </a:lnTo>
                <a:lnTo>
                  <a:pt x="129821" y="247570"/>
                </a:lnTo>
                <a:lnTo>
                  <a:pt x="119379" y="245757"/>
                </a:lnTo>
                <a:close/>
              </a:path>
              <a:path w="156845" h="260985">
                <a:moveTo>
                  <a:pt x="156590" y="0"/>
                </a:moveTo>
                <a:lnTo>
                  <a:pt x="0" y="0"/>
                </a:lnTo>
                <a:lnTo>
                  <a:pt x="2984" y="44245"/>
                </a:lnTo>
                <a:lnTo>
                  <a:pt x="13779" y="92721"/>
                </a:lnTo>
                <a:lnTo>
                  <a:pt x="35147" y="133164"/>
                </a:lnTo>
                <a:lnTo>
                  <a:pt x="69850" y="153314"/>
                </a:lnTo>
                <a:lnTo>
                  <a:pt x="69850" y="240118"/>
                </a:lnTo>
                <a:lnTo>
                  <a:pt x="65277" y="245757"/>
                </a:lnTo>
                <a:lnTo>
                  <a:pt x="91312" y="245757"/>
                </a:lnTo>
                <a:lnTo>
                  <a:pt x="85598" y="240118"/>
                </a:lnTo>
                <a:lnTo>
                  <a:pt x="85598" y="153314"/>
                </a:lnTo>
                <a:lnTo>
                  <a:pt x="119514" y="133164"/>
                </a:lnTo>
                <a:lnTo>
                  <a:pt x="141382" y="92721"/>
                </a:lnTo>
                <a:lnTo>
                  <a:pt x="153106" y="44245"/>
                </a:lnTo>
                <a:lnTo>
                  <a:pt x="156590" y="0"/>
                </a:lnTo>
                <a:close/>
              </a:path>
            </a:pathLst>
          </a:custGeom>
          <a:solidFill>
            <a:srgbClr val="764E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45280" y="6026784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4">
                <a:moveTo>
                  <a:pt x="0" y="0"/>
                </a:moveTo>
                <a:lnTo>
                  <a:pt x="293751" y="0"/>
                </a:lnTo>
              </a:path>
            </a:pathLst>
          </a:custGeom>
          <a:ln w="16510">
            <a:solidFill>
              <a:srgbClr val="764E2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653154" y="5694679"/>
            <a:ext cx="0" cy="323850"/>
          </a:xfrm>
          <a:custGeom>
            <a:avLst/>
            <a:gdLst/>
            <a:ahLst/>
            <a:cxnLst/>
            <a:rect l="l" t="t" r="r" b="b"/>
            <a:pathLst>
              <a:path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ln w="15748">
            <a:solidFill>
              <a:srgbClr val="764E2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645280" y="5686425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4">
                <a:moveTo>
                  <a:pt x="0" y="0"/>
                </a:moveTo>
                <a:lnTo>
                  <a:pt x="293751" y="0"/>
                </a:lnTo>
              </a:path>
            </a:pathLst>
          </a:custGeom>
          <a:ln w="16509">
            <a:solidFill>
              <a:srgbClr val="764E2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931158" y="5694045"/>
            <a:ext cx="0" cy="324485"/>
          </a:xfrm>
          <a:custGeom>
            <a:avLst/>
            <a:gdLst/>
            <a:ahLst/>
            <a:cxnLst/>
            <a:rect l="l" t="t" r="r" b="b"/>
            <a:pathLst>
              <a:path h="324485">
                <a:moveTo>
                  <a:pt x="0" y="0"/>
                </a:moveTo>
                <a:lnTo>
                  <a:pt x="0" y="324205"/>
                </a:lnTo>
              </a:path>
            </a:pathLst>
          </a:custGeom>
          <a:ln w="15748">
            <a:solidFill>
              <a:srgbClr val="764E2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52927" y="5717844"/>
            <a:ext cx="212090" cy="274320"/>
          </a:xfrm>
          <a:custGeom>
            <a:avLst/>
            <a:gdLst/>
            <a:ahLst/>
            <a:cxnLst/>
            <a:rect l="l" t="t" r="r" b="b"/>
            <a:pathLst>
              <a:path w="212089" h="274320">
                <a:moveTo>
                  <a:pt x="61975" y="215163"/>
                </a:moveTo>
                <a:lnTo>
                  <a:pt x="52959" y="215163"/>
                </a:lnTo>
                <a:lnTo>
                  <a:pt x="49657" y="218541"/>
                </a:lnTo>
                <a:lnTo>
                  <a:pt x="49657" y="241071"/>
                </a:lnTo>
                <a:lnTo>
                  <a:pt x="52220" y="253779"/>
                </a:lnTo>
                <a:lnTo>
                  <a:pt x="59213" y="264167"/>
                </a:lnTo>
                <a:lnTo>
                  <a:pt x="69588" y="271176"/>
                </a:lnTo>
                <a:lnTo>
                  <a:pt x="82296" y="273748"/>
                </a:lnTo>
                <a:lnTo>
                  <a:pt x="95003" y="271176"/>
                </a:lnTo>
                <a:lnTo>
                  <a:pt x="105378" y="264167"/>
                </a:lnTo>
                <a:lnTo>
                  <a:pt x="109547" y="257975"/>
                </a:lnTo>
                <a:lnTo>
                  <a:pt x="73278" y="257975"/>
                </a:lnTo>
                <a:lnTo>
                  <a:pt x="65405" y="250088"/>
                </a:lnTo>
                <a:lnTo>
                  <a:pt x="65405" y="218541"/>
                </a:lnTo>
                <a:lnTo>
                  <a:pt x="61975" y="215163"/>
                </a:lnTo>
                <a:close/>
              </a:path>
              <a:path w="212089" h="274320">
                <a:moveTo>
                  <a:pt x="114935" y="123913"/>
                </a:moveTo>
                <a:lnTo>
                  <a:pt x="99187" y="123913"/>
                </a:lnTo>
                <a:lnTo>
                  <a:pt x="99187" y="250088"/>
                </a:lnTo>
                <a:lnTo>
                  <a:pt x="91312" y="257975"/>
                </a:lnTo>
                <a:lnTo>
                  <a:pt x="109547" y="257975"/>
                </a:lnTo>
                <a:lnTo>
                  <a:pt x="112371" y="253779"/>
                </a:lnTo>
                <a:lnTo>
                  <a:pt x="114935" y="241071"/>
                </a:lnTo>
                <a:lnTo>
                  <a:pt x="114935" y="123913"/>
                </a:lnTo>
                <a:close/>
              </a:path>
              <a:path w="212089" h="274320">
                <a:moveTo>
                  <a:pt x="111633" y="0"/>
                </a:moveTo>
                <a:lnTo>
                  <a:pt x="102615" y="0"/>
                </a:lnTo>
                <a:lnTo>
                  <a:pt x="99187" y="3378"/>
                </a:lnTo>
                <a:lnTo>
                  <a:pt x="99187" y="24777"/>
                </a:lnTo>
                <a:lnTo>
                  <a:pt x="98044" y="24777"/>
                </a:lnTo>
                <a:lnTo>
                  <a:pt x="59900" y="32663"/>
                </a:lnTo>
                <a:lnTo>
                  <a:pt x="28733" y="54067"/>
                </a:lnTo>
                <a:lnTo>
                  <a:pt x="7711" y="85610"/>
                </a:lnTo>
                <a:lnTo>
                  <a:pt x="0" y="123913"/>
                </a:lnTo>
                <a:lnTo>
                  <a:pt x="211962" y="123913"/>
                </a:lnTo>
                <a:lnTo>
                  <a:pt x="204410" y="85786"/>
                </a:lnTo>
                <a:lnTo>
                  <a:pt x="183737" y="54632"/>
                </a:lnTo>
                <a:lnTo>
                  <a:pt x="152919" y="33616"/>
                </a:lnTo>
                <a:lnTo>
                  <a:pt x="114935" y="25908"/>
                </a:lnTo>
                <a:lnTo>
                  <a:pt x="114935" y="3378"/>
                </a:lnTo>
                <a:lnTo>
                  <a:pt x="111633" y="0"/>
                </a:lnTo>
                <a:close/>
              </a:path>
            </a:pathLst>
          </a:custGeom>
          <a:solidFill>
            <a:srgbClr val="764E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311525" y="6024245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259" y="0"/>
                </a:lnTo>
              </a:path>
            </a:pathLst>
          </a:custGeom>
          <a:ln w="16509">
            <a:solidFill>
              <a:srgbClr val="764E2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319843" y="5692140"/>
            <a:ext cx="0" cy="323850"/>
          </a:xfrm>
          <a:custGeom>
            <a:avLst/>
            <a:gdLst/>
            <a:ahLst/>
            <a:cxnLst/>
            <a:rect l="l" t="t" r="r" b="b"/>
            <a:pathLst>
              <a:path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ln w="16637">
            <a:solidFill>
              <a:srgbClr val="764E2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311525" y="5683884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259" y="0"/>
                </a:lnTo>
              </a:path>
            </a:pathLst>
          </a:custGeom>
          <a:ln w="16509">
            <a:solidFill>
              <a:srgbClr val="764E2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597909" y="5691657"/>
            <a:ext cx="0" cy="325120"/>
          </a:xfrm>
          <a:custGeom>
            <a:avLst/>
            <a:gdLst/>
            <a:ahLst/>
            <a:cxnLst/>
            <a:rect l="l" t="t" r="r" b="b"/>
            <a:pathLst>
              <a:path h="325120">
                <a:moveTo>
                  <a:pt x="0" y="0"/>
                </a:moveTo>
                <a:lnTo>
                  <a:pt x="0" y="324688"/>
                </a:lnTo>
              </a:path>
            </a:pathLst>
          </a:custGeom>
          <a:ln w="15748">
            <a:solidFill>
              <a:srgbClr val="764E2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551683" y="5620727"/>
            <a:ext cx="300028" cy="4137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136900" y="4969002"/>
            <a:ext cx="29845" cy="40005"/>
          </a:xfrm>
          <a:custGeom>
            <a:avLst/>
            <a:gdLst/>
            <a:ahLst/>
            <a:cxnLst/>
            <a:rect l="l" t="t" r="r" b="b"/>
            <a:pathLst>
              <a:path w="29844" h="40004">
                <a:moveTo>
                  <a:pt x="23749" y="0"/>
                </a:moveTo>
                <a:lnTo>
                  <a:pt x="0" y="31368"/>
                </a:lnTo>
                <a:lnTo>
                  <a:pt x="6604" y="39497"/>
                </a:lnTo>
                <a:lnTo>
                  <a:pt x="29463" y="9017"/>
                </a:lnTo>
                <a:lnTo>
                  <a:pt x="23749" y="0"/>
                </a:lnTo>
                <a:close/>
              </a:path>
            </a:pathLst>
          </a:custGeom>
          <a:solidFill>
            <a:srgbClr val="A179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187826" y="4969002"/>
            <a:ext cx="29209" cy="40005"/>
          </a:xfrm>
          <a:custGeom>
            <a:avLst/>
            <a:gdLst/>
            <a:ahLst/>
            <a:cxnLst/>
            <a:rect l="l" t="t" r="r" b="b"/>
            <a:pathLst>
              <a:path w="29210" h="40004">
                <a:moveTo>
                  <a:pt x="22352" y="0"/>
                </a:moveTo>
                <a:lnTo>
                  <a:pt x="0" y="31368"/>
                </a:lnTo>
                <a:lnTo>
                  <a:pt x="5206" y="39497"/>
                </a:lnTo>
                <a:lnTo>
                  <a:pt x="28956" y="9017"/>
                </a:lnTo>
                <a:lnTo>
                  <a:pt x="22352" y="0"/>
                </a:lnTo>
                <a:close/>
              </a:path>
            </a:pathLst>
          </a:custGeom>
          <a:solidFill>
            <a:srgbClr val="A179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93085" y="4969002"/>
            <a:ext cx="22860" cy="40005"/>
          </a:xfrm>
          <a:custGeom>
            <a:avLst/>
            <a:gdLst/>
            <a:ahLst/>
            <a:cxnLst/>
            <a:rect l="l" t="t" r="r" b="b"/>
            <a:pathLst>
              <a:path w="22860" h="40004">
                <a:moveTo>
                  <a:pt x="16637" y="0"/>
                </a:moveTo>
                <a:lnTo>
                  <a:pt x="0" y="22352"/>
                </a:lnTo>
                <a:lnTo>
                  <a:pt x="0" y="39497"/>
                </a:lnTo>
                <a:lnTo>
                  <a:pt x="22351" y="9017"/>
                </a:lnTo>
                <a:lnTo>
                  <a:pt x="16637" y="0"/>
                </a:lnTo>
                <a:close/>
              </a:path>
            </a:pathLst>
          </a:custGeom>
          <a:solidFill>
            <a:srgbClr val="A179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287776" y="4969002"/>
            <a:ext cx="30480" cy="40005"/>
          </a:xfrm>
          <a:custGeom>
            <a:avLst/>
            <a:gdLst/>
            <a:ahLst/>
            <a:cxnLst/>
            <a:rect l="l" t="t" r="r" b="b"/>
            <a:pathLst>
              <a:path w="30479" h="40004">
                <a:moveTo>
                  <a:pt x="23749" y="0"/>
                </a:moveTo>
                <a:lnTo>
                  <a:pt x="0" y="31368"/>
                </a:lnTo>
                <a:lnTo>
                  <a:pt x="6603" y="39497"/>
                </a:lnTo>
                <a:lnTo>
                  <a:pt x="30479" y="9017"/>
                </a:lnTo>
                <a:lnTo>
                  <a:pt x="23749" y="0"/>
                </a:lnTo>
                <a:close/>
              </a:path>
            </a:pathLst>
          </a:custGeom>
          <a:solidFill>
            <a:srgbClr val="A179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237229" y="4969002"/>
            <a:ext cx="30480" cy="40005"/>
          </a:xfrm>
          <a:custGeom>
            <a:avLst/>
            <a:gdLst/>
            <a:ahLst/>
            <a:cxnLst/>
            <a:rect l="l" t="t" r="r" b="b"/>
            <a:pathLst>
              <a:path w="30479" h="40004">
                <a:moveTo>
                  <a:pt x="23368" y="0"/>
                </a:moveTo>
                <a:lnTo>
                  <a:pt x="11049" y="16637"/>
                </a:lnTo>
                <a:lnTo>
                  <a:pt x="0" y="31368"/>
                </a:lnTo>
                <a:lnTo>
                  <a:pt x="6731" y="39497"/>
                </a:lnTo>
                <a:lnTo>
                  <a:pt x="30480" y="9017"/>
                </a:lnTo>
                <a:lnTo>
                  <a:pt x="23368" y="0"/>
                </a:lnTo>
                <a:close/>
              </a:path>
            </a:pathLst>
          </a:custGeom>
          <a:solidFill>
            <a:srgbClr val="A179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339655" y="4645659"/>
            <a:ext cx="0" cy="363220"/>
          </a:xfrm>
          <a:custGeom>
            <a:avLst/>
            <a:gdLst/>
            <a:ahLst/>
            <a:cxnLst/>
            <a:rect l="l" t="t" r="r" b="b"/>
            <a:pathLst>
              <a:path h="363220">
                <a:moveTo>
                  <a:pt x="0" y="0"/>
                </a:moveTo>
                <a:lnTo>
                  <a:pt x="0" y="362838"/>
                </a:lnTo>
              </a:path>
            </a:pathLst>
          </a:custGeom>
          <a:ln w="4699">
            <a:solidFill>
              <a:srgbClr val="A1795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202051" y="3774020"/>
            <a:ext cx="17138" cy="8716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367914" y="3781158"/>
            <a:ext cx="33801" cy="8445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359405" y="6122986"/>
            <a:ext cx="1703832" cy="304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175503" y="2219579"/>
            <a:ext cx="738378" cy="73837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383529" y="2416301"/>
            <a:ext cx="324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01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579868" y="2219579"/>
            <a:ext cx="738377" cy="7383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7788402" y="2416301"/>
            <a:ext cx="324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02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983343" y="2219579"/>
            <a:ext cx="738377" cy="73837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10192004" y="2416301"/>
            <a:ext cx="324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03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586096" y="3180207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>
                <a:moveTo>
                  <a:pt x="0" y="0"/>
                </a:moveTo>
                <a:lnTo>
                  <a:pt x="1917319" y="0"/>
                </a:lnTo>
              </a:path>
            </a:pathLst>
          </a:custGeom>
          <a:ln w="9525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990460" y="3180207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>
                <a:moveTo>
                  <a:pt x="0" y="0"/>
                </a:moveTo>
                <a:lnTo>
                  <a:pt x="1917319" y="0"/>
                </a:lnTo>
              </a:path>
            </a:pathLst>
          </a:custGeom>
          <a:ln w="9525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9393935" y="3180207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525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6888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校园快递服务站疫情防控基本要求</a:t>
            </a:r>
            <a:endParaRPr sz="3600"/>
          </a:p>
        </p:txBody>
      </p:sp>
      <p:sp>
        <p:nvSpPr>
          <p:cNvPr id="51" name="object 51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80365" y="174752"/>
            <a:ext cx="361315" cy="238760"/>
          </a:xfrm>
          <a:custGeom>
            <a:avLst/>
            <a:gdLst/>
            <a:ahLst/>
            <a:cxnLst/>
            <a:rect l="l" t="t" r="r" b="b"/>
            <a:pathLst>
              <a:path w="361315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1315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1315" h="238759">
                <a:moveTo>
                  <a:pt x="349455" y="24383"/>
                </a:moveTo>
                <a:lnTo>
                  <a:pt x="289179" y="24383"/>
                </a:lnTo>
                <a:lnTo>
                  <a:pt x="298984" y="25048"/>
                </a:lnTo>
                <a:lnTo>
                  <a:pt x="307562" y="27035"/>
                </a:lnTo>
                <a:lnTo>
                  <a:pt x="332041" y="65024"/>
                </a:lnTo>
                <a:lnTo>
                  <a:pt x="331455" y="73600"/>
                </a:lnTo>
                <a:lnTo>
                  <a:pt x="308716" y="117475"/>
                </a:lnTo>
                <a:lnTo>
                  <a:pt x="218643" y="209169"/>
                </a:lnTo>
                <a:lnTo>
                  <a:pt x="218643" y="234442"/>
                </a:lnTo>
                <a:lnTo>
                  <a:pt x="358838" y="234442"/>
                </a:lnTo>
                <a:lnTo>
                  <a:pt x="358838" y="208534"/>
                </a:lnTo>
                <a:lnTo>
                  <a:pt x="253161" y="208534"/>
                </a:lnTo>
                <a:lnTo>
                  <a:pt x="253161" y="207899"/>
                </a:lnTo>
                <a:lnTo>
                  <a:pt x="305701" y="156591"/>
                </a:lnTo>
                <a:lnTo>
                  <a:pt x="332698" y="127555"/>
                </a:lnTo>
                <a:lnTo>
                  <a:pt x="354432" y="93785"/>
                </a:lnTo>
                <a:lnTo>
                  <a:pt x="360921" y="62102"/>
                </a:lnTo>
                <a:lnTo>
                  <a:pt x="359795" y="48571"/>
                </a:lnTo>
                <a:lnTo>
                  <a:pt x="356417" y="36528"/>
                </a:lnTo>
                <a:lnTo>
                  <a:pt x="350789" y="25937"/>
                </a:lnTo>
                <a:lnTo>
                  <a:pt x="349455" y="24383"/>
                </a:lnTo>
                <a:close/>
              </a:path>
              <a:path w="361315" h="238759">
                <a:moveTo>
                  <a:pt x="293801" y="0"/>
                </a:moveTo>
                <a:lnTo>
                  <a:pt x="276273" y="1309"/>
                </a:lnTo>
                <a:lnTo>
                  <a:pt x="259862" y="5238"/>
                </a:lnTo>
                <a:lnTo>
                  <a:pt x="244568" y="11787"/>
                </a:lnTo>
                <a:lnTo>
                  <a:pt x="230390" y="20954"/>
                </a:lnTo>
                <a:lnTo>
                  <a:pt x="230390" y="50546"/>
                </a:lnTo>
                <a:lnTo>
                  <a:pt x="244559" y="39117"/>
                </a:lnTo>
                <a:lnTo>
                  <a:pt x="259080" y="30940"/>
                </a:lnTo>
                <a:lnTo>
                  <a:pt x="273953" y="26025"/>
                </a:lnTo>
                <a:lnTo>
                  <a:pt x="289179" y="24383"/>
                </a:lnTo>
                <a:lnTo>
                  <a:pt x="349455" y="24383"/>
                </a:lnTo>
                <a:lnTo>
                  <a:pt x="342912" y="16764"/>
                </a:lnTo>
                <a:lnTo>
                  <a:pt x="333085" y="9429"/>
                </a:lnTo>
                <a:lnTo>
                  <a:pt x="321624" y="4191"/>
                </a:lnTo>
                <a:lnTo>
                  <a:pt x="308529" y="1047"/>
                </a:lnTo>
                <a:lnTo>
                  <a:pt x="293801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7842" y="1816861"/>
            <a:ext cx="3436620" cy="4368165"/>
          </a:xfrm>
          <a:custGeom>
            <a:avLst/>
            <a:gdLst/>
            <a:ahLst/>
            <a:cxnLst/>
            <a:rect l="l" t="t" r="r" b="b"/>
            <a:pathLst>
              <a:path w="3436620" h="4368165">
                <a:moveTo>
                  <a:pt x="0" y="128397"/>
                </a:moveTo>
                <a:lnTo>
                  <a:pt x="10088" y="78438"/>
                </a:lnTo>
                <a:lnTo>
                  <a:pt x="37601" y="37623"/>
                </a:lnTo>
                <a:lnTo>
                  <a:pt x="78406" y="10096"/>
                </a:lnTo>
                <a:lnTo>
                  <a:pt x="128371" y="0"/>
                </a:lnTo>
                <a:lnTo>
                  <a:pt x="3307676" y="0"/>
                </a:lnTo>
                <a:lnTo>
                  <a:pt x="3357689" y="10096"/>
                </a:lnTo>
                <a:lnTo>
                  <a:pt x="3398497" y="37623"/>
                </a:lnTo>
                <a:lnTo>
                  <a:pt x="3425995" y="78438"/>
                </a:lnTo>
                <a:lnTo>
                  <a:pt x="3436073" y="128397"/>
                </a:lnTo>
                <a:lnTo>
                  <a:pt x="3436073" y="4239298"/>
                </a:lnTo>
                <a:lnTo>
                  <a:pt x="3425995" y="4289263"/>
                </a:lnTo>
                <a:lnTo>
                  <a:pt x="3398497" y="4330068"/>
                </a:lnTo>
                <a:lnTo>
                  <a:pt x="3357689" y="4357580"/>
                </a:lnTo>
                <a:lnTo>
                  <a:pt x="3307676" y="4367669"/>
                </a:lnTo>
                <a:lnTo>
                  <a:pt x="128371" y="4367669"/>
                </a:lnTo>
                <a:lnTo>
                  <a:pt x="78406" y="4357580"/>
                </a:lnTo>
                <a:lnTo>
                  <a:pt x="37601" y="4330068"/>
                </a:lnTo>
                <a:lnTo>
                  <a:pt x="10088" y="4289263"/>
                </a:lnTo>
                <a:lnTo>
                  <a:pt x="0" y="4239298"/>
                </a:lnTo>
                <a:lnTo>
                  <a:pt x="0" y="128397"/>
                </a:lnTo>
                <a:close/>
              </a:path>
            </a:pathLst>
          </a:custGeom>
          <a:ln w="1905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1464" y="4640745"/>
            <a:ext cx="3371723" cy="134442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557395" y="1816861"/>
            <a:ext cx="3436620" cy="4368165"/>
          </a:xfrm>
          <a:custGeom>
            <a:avLst/>
            <a:gdLst/>
            <a:ahLst/>
            <a:cxnLst/>
            <a:rect l="l" t="t" r="r" b="b"/>
            <a:pathLst>
              <a:path w="3436620" h="4368165">
                <a:moveTo>
                  <a:pt x="0" y="128397"/>
                </a:moveTo>
                <a:lnTo>
                  <a:pt x="10096" y="78438"/>
                </a:lnTo>
                <a:lnTo>
                  <a:pt x="37623" y="37623"/>
                </a:lnTo>
                <a:lnTo>
                  <a:pt x="78438" y="10096"/>
                </a:lnTo>
                <a:lnTo>
                  <a:pt x="128396" y="0"/>
                </a:lnTo>
                <a:lnTo>
                  <a:pt x="3307714" y="0"/>
                </a:lnTo>
                <a:lnTo>
                  <a:pt x="3357727" y="10096"/>
                </a:lnTo>
                <a:lnTo>
                  <a:pt x="3398535" y="37623"/>
                </a:lnTo>
                <a:lnTo>
                  <a:pt x="3426033" y="78438"/>
                </a:lnTo>
                <a:lnTo>
                  <a:pt x="3436111" y="128397"/>
                </a:lnTo>
                <a:lnTo>
                  <a:pt x="3436111" y="4239298"/>
                </a:lnTo>
                <a:lnTo>
                  <a:pt x="3426033" y="4289263"/>
                </a:lnTo>
                <a:lnTo>
                  <a:pt x="3398535" y="4330068"/>
                </a:lnTo>
                <a:lnTo>
                  <a:pt x="3357727" y="4357580"/>
                </a:lnTo>
                <a:lnTo>
                  <a:pt x="3307714" y="4367669"/>
                </a:lnTo>
                <a:lnTo>
                  <a:pt x="128396" y="4367669"/>
                </a:lnTo>
                <a:lnTo>
                  <a:pt x="78438" y="4357580"/>
                </a:lnTo>
                <a:lnTo>
                  <a:pt x="37623" y="4330068"/>
                </a:lnTo>
                <a:lnTo>
                  <a:pt x="10096" y="4289263"/>
                </a:lnTo>
                <a:lnTo>
                  <a:pt x="0" y="4239298"/>
                </a:lnTo>
                <a:lnTo>
                  <a:pt x="0" y="128397"/>
                </a:lnTo>
                <a:close/>
              </a:path>
            </a:pathLst>
          </a:custGeom>
          <a:ln w="190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79692" y="4531753"/>
            <a:ext cx="1652778" cy="1652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53185" y="2804515"/>
            <a:ext cx="2727960" cy="1397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95"/>
              </a:spcBef>
            </a:pP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在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疫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情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防控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解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除</a:t>
            </a:r>
            <a:r>
              <a:rPr sz="2000" spc="155" dirty="0">
                <a:latin typeface="微软雅黑" panose="020B0503020204020204" charset="-122"/>
                <a:cs typeface="微软雅黑" panose="020B0503020204020204" charset="-122"/>
              </a:rPr>
              <a:t>前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未 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经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上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级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允</a:t>
            </a:r>
            <a:r>
              <a:rPr sz="2000" spc="135" dirty="0">
                <a:latin typeface="微软雅黑" panose="020B0503020204020204" charset="-122"/>
                <a:cs typeface="微软雅黑" panose="020B0503020204020204" charset="-122"/>
              </a:rPr>
              <a:t>许</a:t>
            </a:r>
            <a:r>
              <a:rPr sz="2000" spc="145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避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免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各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类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工作人员聚集活劢。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08041" y="2804515"/>
            <a:ext cx="2727960" cy="231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疫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情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防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控期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间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使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用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消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毒 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液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工作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员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要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严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格 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按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照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使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用标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准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执</a:t>
            </a:r>
            <a:r>
              <a:rPr sz="2000" spc="155" dirty="0">
                <a:latin typeface="微软雅黑" panose="020B0503020204020204" charset="-122"/>
                <a:cs typeface="微软雅黑" panose="020B0503020204020204" charset="-122"/>
              </a:rPr>
              <a:t>行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杜 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绝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消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防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安</a:t>
            </a:r>
            <a:r>
              <a:rPr sz="2000" spc="135" dirty="0">
                <a:latin typeface="微软雅黑" panose="020B0503020204020204" charset="-122"/>
                <a:cs typeface="微软雅黑" panose="020B0503020204020204" charset="-122"/>
              </a:rPr>
              <a:t>全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000" spc="140" dirty="0">
                <a:latin typeface="微软雅黑" panose="020B0503020204020204" charset="-122"/>
                <a:cs typeface="微软雅黑" panose="020B0503020204020204" charset="-122"/>
              </a:rPr>
              <a:t>员</a:t>
            </a:r>
            <a:r>
              <a:rPr sz="2000" spc="130" dirty="0">
                <a:latin typeface="微软雅黑" panose="020B0503020204020204" charset="-122"/>
                <a:cs typeface="微软雅黑" panose="020B0503020204020204" charset="-122"/>
              </a:rPr>
              <a:t>伤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害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事件发生。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431530" y="1513217"/>
            <a:ext cx="3396360" cy="46713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14855" y="2211323"/>
            <a:ext cx="1840992" cy="3200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42261" y="2718942"/>
            <a:ext cx="1187450" cy="0"/>
          </a:xfrm>
          <a:custGeom>
            <a:avLst/>
            <a:gdLst/>
            <a:ahLst/>
            <a:cxnLst/>
            <a:rect l="l" t="t" r="r" b="b"/>
            <a:pathLst>
              <a:path w="1187450">
                <a:moveTo>
                  <a:pt x="0" y="0"/>
                </a:moveTo>
                <a:lnTo>
                  <a:pt x="1187195" y="0"/>
                </a:lnTo>
              </a:path>
            </a:pathLst>
          </a:custGeom>
          <a:ln w="19050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355335" y="2212848"/>
            <a:ext cx="1840991" cy="3154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681853" y="2718942"/>
            <a:ext cx="1187450" cy="0"/>
          </a:xfrm>
          <a:custGeom>
            <a:avLst/>
            <a:gdLst/>
            <a:ahLst/>
            <a:cxnLst/>
            <a:rect l="l" t="t" r="r" b="b"/>
            <a:pathLst>
              <a:path w="1187450">
                <a:moveTo>
                  <a:pt x="0" y="0"/>
                </a:moveTo>
                <a:lnTo>
                  <a:pt x="1187196" y="0"/>
                </a:lnTo>
              </a:path>
            </a:pathLst>
          </a:custGeom>
          <a:ln w="19050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6888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校园快递服务站疫情防控基本要求</a:t>
            </a:r>
            <a:endParaRPr sz="3600"/>
          </a:p>
        </p:txBody>
      </p:sp>
      <p:sp>
        <p:nvSpPr>
          <p:cNvPr id="14" name="object 14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80365" y="174752"/>
            <a:ext cx="361315" cy="238760"/>
          </a:xfrm>
          <a:custGeom>
            <a:avLst/>
            <a:gdLst/>
            <a:ahLst/>
            <a:cxnLst/>
            <a:rect l="l" t="t" r="r" b="b"/>
            <a:pathLst>
              <a:path w="361315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1315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1315" h="238759">
                <a:moveTo>
                  <a:pt x="349455" y="24383"/>
                </a:moveTo>
                <a:lnTo>
                  <a:pt x="289179" y="24383"/>
                </a:lnTo>
                <a:lnTo>
                  <a:pt x="298984" y="25048"/>
                </a:lnTo>
                <a:lnTo>
                  <a:pt x="307562" y="27035"/>
                </a:lnTo>
                <a:lnTo>
                  <a:pt x="332041" y="65024"/>
                </a:lnTo>
                <a:lnTo>
                  <a:pt x="331455" y="73600"/>
                </a:lnTo>
                <a:lnTo>
                  <a:pt x="308716" y="117475"/>
                </a:lnTo>
                <a:lnTo>
                  <a:pt x="218643" y="209169"/>
                </a:lnTo>
                <a:lnTo>
                  <a:pt x="218643" y="234442"/>
                </a:lnTo>
                <a:lnTo>
                  <a:pt x="358838" y="234442"/>
                </a:lnTo>
                <a:lnTo>
                  <a:pt x="358838" y="208534"/>
                </a:lnTo>
                <a:lnTo>
                  <a:pt x="253161" y="208534"/>
                </a:lnTo>
                <a:lnTo>
                  <a:pt x="253161" y="207899"/>
                </a:lnTo>
                <a:lnTo>
                  <a:pt x="305701" y="156591"/>
                </a:lnTo>
                <a:lnTo>
                  <a:pt x="332698" y="127555"/>
                </a:lnTo>
                <a:lnTo>
                  <a:pt x="354432" y="93785"/>
                </a:lnTo>
                <a:lnTo>
                  <a:pt x="360921" y="62102"/>
                </a:lnTo>
                <a:lnTo>
                  <a:pt x="359795" y="48571"/>
                </a:lnTo>
                <a:lnTo>
                  <a:pt x="356417" y="36528"/>
                </a:lnTo>
                <a:lnTo>
                  <a:pt x="350789" y="25937"/>
                </a:lnTo>
                <a:lnTo>
                  <a:pt x="349455" y="24383"/>
                </a:lnTo>
                <a:close/>
              </a:path>
              <a:path w="361315" h="238759">
                <a:moveTo>
                  <a:pt x="293801" y="0"/>
                </a:moveTo>
                <a:lnTo>
                  <a:pt x="276273" y="1309"/>
                </a:lnTo>
                <a:lnTo>
                  <a:pt x="259862" y="5238"/>
                </a:lnTo>
                <a:lnTo>
                  <a:pt x="244568" y="11787"/>
                </a:lnTo>
                <a:lnTo>
                  <a:pt x="230390" y="20954"/>
                </a:lnTo>
                <a:lnTo>
                  <a:pt x="230390" y="50546"/>
                </a:lnTo>
                <a:lnTo>
                  <a:pt x="244559" y="39117"/>
                </a:lnTo>
                <a:lnTo>
                  <a:pt x="259080" y="30940"/>
                </a:lnTo>
                <a:lnTo>
                  <a:pt x="273953" y="26025"/>
                </a:lnTo>
                <a:lnTo>
                  <a:pt x="289179" y="24383"/>
                </a:lnTo>
                <a:lnTo>
                  <a:pt x="349455" y="24383"/>
                </a:lnTo>
                <a:lnTo>
                  <a:pt x="342912" y="16764"/>
                </a:lnTo>
                <a:lnTo>
                  <a:pt x="333085" y="9429"/>
                </a:lnTo>
                <a:lnTo>
                  <a:pt x="321624" y="4191"/>
                </a:lnTo>
                <a:lnTo>
                  <a:pt x="308529" y="1047"/>
                </a:lnTo>
                <a:lnTo>
                  <a:pt x="293801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0" y="0"/>
            <a:ext cx="6095999" cy="68579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887367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3476625" cy="1562735"/>
          </a:xfrm>
          <a:custGeom>
            <a:avLst/>
            <a:gdLst/>
            <a:ahLst/>
            <a:cxnLst/>
            <a:rect l="l" t="t" r="r" b="b"/>
            <a:pathLst>
              <a:path w="3476625" h="1562735">
                <a:moveTo>
                  <a:pt x="3476273" y="0"/>
                </a:moveTo>
                <a:lnTo>
                  <a:pt x="2207260" y="1269111"/>
                </a:lnTo>
                <a:lnTo>
                  <a:pt x="2172104" y="1302620"/>
                </a:lnTo>
                <a:lnTo>
                  <a:pt x="2135761" y="1334099"/>
                </a:lnTo>
                <a:lnTo>
                  <a:pt x="2098305" y="1363547"/>
                </a:lnTo>
                <a:lnTo>
                  <a:pt x="2059809" y="1390965"/>
                </a:lnTo>
                <a:lnTo>
                  <a:pt x="2020348" y="1416351"/>
                </a:lnTo>
                <a:lnTo>
                  <a:pt x="1979996" y="1439706"/>
                </a:lnTo>
                <a:lnTo>
                  <a:pt x="1938828" y="1461031"/>
                </a:lnTo>
                <a:lnTo>
                  <a:pt x="1896917" y="1480324"/>
                </a:lnTo>
                <a:lnTo>
                  <a:pt x="1854338" y="1497587"/>
                </a:lnTo>
                <a:lnTo>
                  <a:pt x="1811165" y="1512819"/>
                </a:lnTo>
                <a:lnTo>
                  <a:pt x="1767473" y="1526020"/>
                </a:lnTo>
                <a:lnTo>
                  <a:pt x="1723335" y="1537189"/>
                </a:lnTo>
                <a:lnTo>
                  <a:pt x="1678826" y="1546329"/>
                </a:lnTo>
                <a:lnTo>
                  <a:pt x="1634020" y="1553437"/>
                </a:lnTo>
                <a:lnTo>
                  <a:pt x="1588991" y="1558514"/>
                </a:lnTo>
                <a:lnTo>
                  <a:pt x="1543814" y="1561560"/>
                </a:lnTo>
                <a:lnTo>
                  <a:pt x="1498563" y="1562576"/>
                </a:lnTo>
                <a:lnTo>
                  <a:pt x="1453312" y="1561560"/>
                </a:lnTo>
                <a:lnTo>
                  <a:pt x="1408135" y="1558514"/>
                </a:lnTo>
                <a:lnTo>
                  <a:pt x="1363106" y="1553437"/>
                </a:lnTo>
                <a:lnTo>
                  <a:pt x="1318301" y="1546329"/>
                </a:lnTo>
                <a:lnTo>
                  <a:pt x="1273792" y="1537189"/>
                </a:lnTo>
                <a:lnTo>
                  <a:pt x="1229654" y="1526020"/>
                </a:lnTo>
                <a:lnTo>
                  <a:pt x="1185962" y="1512819"/>
                </a:lnTo>
                <a:lnTo>
                  <a:pt x="1142790" y="1497587"/>
                </a:lnTo>
                <a:lnTo>
                  <a:pt x="1100212" y="1480324"/>
                </a:lnTo>
                <a:lnTo>
                  <a:pt x="1058302" y="1461031"/>
                </a:lnTo>
                <a:lnTo>
                  <a:pt x="1017134" y="1439706"/>
                </a:lnTo>
                <a:lnTo>
                  <a:pt x="976783" y="1416351"/>
                </a:lnTo>
                <a:lnTo>
                  <a:pt x="937323" y="1390965"/>
                </a:lnTo>
                <a:lnTo>
                  <a:pt x="898828" y="1363547"/>
                </a:lnTo>
                <a:lnTo>
                  <a:pt x="861372" y="1334099"/>
                </a:lnTo>
                <a:lnTo>
                  <a:pt x="825030" y="1302620"/>
                </a:lnTo>
                <a:lnTo>
                  <a:pt x="789876" y="1269111"/>
                </a:lnTo>
                <a:lnTo>
                  <a:pt x="0" y="479201"/>
                </a:lnTo>
              </a:path>
            </a:pathLst>
          </a:custGeom>
          <a:ln w="3175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662" y="4451921"/>
            <a:ext cx="1768475" cy="1768475"/>
          </a:xfrm>
          <a:custGeom>
            <a:avLst/>
            <a:gdLst/>
            <a:ahLst/>
            <a:cxnLst/>
            <a:rect l="l" t="t" r="r" b="b"/>
            <a:pathLst>
              <a:path w="1768475" h="1768475">
                <a:moveTo>
                  <a:pt x="720909" y="67627"/>
                </a:moveTo>
                <a:lnTo>
                  <a:pt x="757129" y="38040"/>
                </a:lnTo>
                <a:lnTo>
                  <a:pt x="797289" y="16906"/>
                </a:lnTo>
                <a:lnTo>
                  <a:pt x="840078" y="4226"/>
                </a:lnTo>
                <a:lnTo>
                  <a:pt x="884183" y="0"/>
                </a:lnTo>
                <a:lnTo>
                  <a:pt x="928294" y="4226"/>
                </a:lnTo>
                <a:lnTo>
                  <a:pt x="971101" y="16906"/>
                </a:lnTo>
                <a:lnTo>
                  <a:pt x="1011290" y="38040"/>
                </a:lnTo>
                <a:lnTo>
                  <a:pt x="1047553" y="67627"/>
                </a:lnTo>
                <a:lnTo>
                  <a:pt x="1700714" y="720915"/>
                </a:lnTo>
                <a:lnTo>
                  <a:pt x="1730301" y="757141"/>
                </a:lnTo>
                <a:lnTo>
                  <a:pt x="1751434" y="797313"/>
                </a:lnTo>
                <a:lnTo>
                  <a:pt x="1764114" y="840117"/>
                </a:lnTo>
                <a:lnTo>
                  <a:pt x="1768341" y="884237"/>
                </a:lnTo>
                <a:lnTo>
                  <a:pt x="1764114" y="928357"/>
                </a:lnTo>
                <a:lnTo>
                  <a:pt x="1751434" y="971161"/>
                </a:lnTo>
                <a:lnTo>
                  <a:pt x="1730301" y="1011333"/>
                </a:lnTo>
                <a:lnTo>
                  <a:pt x="1700714" y="1047559"/>
                </a:lnTo>
                <a:lnTo>
                  <a:pt x="1047553" y="1700758"/>
                </a:lnTo>
                <a:lnTo>
                  <a:pt x="1011290" y="1730353"/>
                </a:lnTo>
                <a:lnTo>
                  <a:pt x="971101" y="1751493"/>
                </a:lnTo>
                <a:lnTo>
                  <a:pt x="928294" y="1764177"/>
                </a:lnTo>
                <a:lnTo>
                  <a:pt x="884183" y="1768405"/>
                </a:lnTo>
                <a:lnTo>
                  <a:pt x="840078" y="1764177"/>
                </a:lnTo>
                <a:lnTo>
                  <a:pt x="797289" y="1751493"/>
                </a:lnTo>
                <a:lnTo>
                  <a:pt x="757129" y="1730353"/>
                </a:lnTo>
                <a:lnTo>
                  <a:pt x="720909" y="1700758"/>
                </a:lnTo>
                <a:lnTo>
                  <a:pt x="67646" y="1047559"/>
                </a:lnTo>
                <a:lnTo>
                  <a:pt x="38051" y="1011333"/>
                </a:lnTo>
                <a:lnTo>
                  <a:pt x="16911" y="971161"/>
                </a:lnTo>
                <a:lnTo>
                  <a:pt x="4227" y="928357"/>
                </a:lnTo>
                <a:lnTo>
                  <a:pt x="0" y="884237"/>
                </a:lnTo>
                <a:lnTo>
                  <a:pt x="4227" y="840117"/>
                </a:lnTo>
                <a:lnTo>
                  <a:pt x="16911" y="797313"/>
                </a:lnTo>
                <a:lnTo>
                  <a:pt x="38051" y="757141"/>
                </a:lnTo>
                <a:lnTo>
                  <a:pt x="67646" y="720915"/>
                </a:lnTo>
                <a:lnTo>
                  <a:pt x="720909" y="67627"/>
                </a:lnTo>
              </a:path>
            </a:pathLst>
          </a:custGeom>
          <a:ln w="133349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40151" y="2965704"/>
            <a:ext cx="3709416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785103" y="2961132"/>
            <a:ext cx="806196" cy="1121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55239" y="2904218"/>
            <a:ext cx="4045585" cy="1190625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625"/>
              </a:spcBef>
            </a:pPr>
            <a:r>
              <a:rPr sz="4000" b="1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经营服务规范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BUSINESS </a:t>
            </a:r>
            <a:r>
              <a:rPr sz="1800" spc="-1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SERVICE</a:t>
            </a:r>
            <a:r>
              <a:rPr sz="1800" spc="-2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1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SPECIFICATION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03</a:t>
            </a:r>
            <a:endParaRPr spc="-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0082" y="3061080"/>
            <a:ext cx="1890395" cy="980440"/>
          </a:xfrm>
          <a:custGeom>
            <a:avLst/>
            <a:gdLst/>
            <a:ahLst/>
            <a:cxnLst/>
            <a:rect l="l" t="t" r="r" b="b"/>
            <a:pathLst>
              <a:path w="1890395" h="980439">
                <a:moveTo>
                  <a:pt x="183261" y="0"/>
                </a:moveTo>
                <a:lnTo>
                  <a:pt x="0" y="0"/>
                </a:lnTo>
                <a:lnTo>
                  <a:pt x="1156" y="48915"/>
                </a:lnTo>
                <a:lnTo>
                  <a:pt x="4589" y="97210"/>
                </a:lnTo>
                <a:lnTo>
                  <a:pt x="10244" y="144829"/>
                </a:lnTo>
                <a:lnTo>
                  <a:pt x="18068" y="191715"/>
                </a:lnTo>
                <a:lnTo>
                  <a:pt x="28007" y="237813"/>
                </a:lnTo>
                <a:lnTo>
                  <a:pt x="40005" y="283065"/>
                </a:lnTo>
                <a:lnTo>
                  <a:pt x="54009" y="327417"/>
                </a:lnTo>
                <a:lnTo>
                  <a:pt x="69965" y="370811"/>
                </a:lnTo>
                <a:lnTo>
                  <a:pt x="87819" y="413192"/>
                </a:lnTo>
                <a:lnTo>
                  <a:pt x="107516" y="454503"/>
                </a:lnTo>
                <a:lnTo>
                  <a:pt x="129003" y="494688"/>
                </a:lnTo>
                <a:lnTo>
                  <a:pt x="152225" y="533691"/>
                </a:lnTo>
                <a:lnTo>
                  <a:pt x="177129" y="571456"/>
                </a:lnTo>
                <a:lnTo>
                  <a:pt x="203659" y="607926"/>
                </a:lnTo>
                <a:lnTo>
                  <a:pt x="231763" y="643046"/>
                </a:lnTo>
                <a:lnTo>
                  <a:pt x="261385" y="676759"/>
                </a:lnTo>
                <a:lnTo>
                  <a:pt x="292471" y="709009"/>
                </a:lnTo>
                <a:lnTo>
                  <a:pt x="324969" y="739739"/>
                </a:lnTo>
                <a:lnTo>
                  <a:pt x="358822" y="768895"/>
                </a:lnTo>
                <a:lnTo>
                  <a:pt x="393978" y="796418"/>
                </a:lnTo>
                <a:lnTo>
                  <a:pt x="430382" y="822254"/>
                </a:lnTo>
                <a:lnTo>
                  <a:pt x="467980" y="846346"/>
                </a:lnTo>
                <a:lnTo>
                  <a:pt x="506718" y="868638"/>
                </a:lnTo>
                <a:lnTo>
                  <a:pt x="546542" y="889074"/>
                </a:lnTo>
                <a:lnTo>
                  <a:pt x="587397" y="907596"/>
                </a:lnTo>
                <a:lnTo>
                  <a:pt x="629230" y="924151"/>
                </a:lnTo>
                <a:lnTo>
                  <a:pt x="671986" y="938680"/>
                </a:lnTo>
                <a:lnTo>
                  <a:pt x="715611" y="951128"/>
                </a:lnTo>
                <a:lnTo>
                  <a:pt x="760051" y="961439"/>
                </a:lnTo>
                <a:lnTo>
                  <a:pt x="805252" y="969556"/>
                </a:lnTo>
                <a:lnTo>
                  <a:pt x="851160" y="975424"/>
                </a:lnTo>
                <a:lnTo>
                  <a:pt x="897720" y="978986"/>
                </a:lnTo>
                <a:lnTo>
                  <a:pt x="944880" y="980186"/>
                </a:lnTo>
                <a:lnTo>
                  <a:pt x="992050" y="978986"/>
                </a:lnTo>
                <a:lnTo>
                  <a:pt x="1038621" y="975424"/>
                </a:lnTo>
                <a:lnTo>
                  <a:pt x="1084539" y="969556"/>
                </a:lnTo>
                <a:lnTo>
                  <a:pt x="1129749" y="961439"/>
                </a:lnTo>
                <a:lnTo>
                  <a:pt x="1174198" y="951128"/>
                </a:lnTo>
                <a:lnTo>
                  <a:pt x="1217831" y="938680"/>
                </a:lnTo>
                <a:lnTo>
                  <a:pt x="1260594" y="924151"/>
                </a:lnTo>
                <a:lnTo>
                  <a:pt x="1302434" y="907596"/>
                </a:lnTo>
                <a:lnTo>
                  <a:pt x="1343295" y="889074"/>
                </a:lnTo>
                <a:lnTo>
                  <a:pt x="1383125" y="868638"/>
                </a:lnTo>
                <a:lnTo>
                  <a:pt x="1421868" y="846346"/>
                </a:lnTo>
                <a:lnTo>
                  <a:pt x="1459471" y="822254"/>
                </a:lnTo>
                <a:lnTo>
                  <a:pt x="1494987" y="797052"/>
                </a:lnTo>
                <a:lnTo>
                  <a:pt x="944880" y="797052"/>
                </a:lnTo>
                <a:lnTo>
                  <a:pt x="898484" y="795597"/>
                </a:lnTo>
                <a:lnTo>
                  <a:pt x="852824" y="791288"/>
                </a:lnTo>
                <a:lnTo>
                  <a:pt x="807979" y="784209"/>
                </a:lnTo>
                <a:lnTo>
                  <a:pt x="764028" y="774443"/>
                </a:lnTo>
                <a:lnTo>
                  <a:pt x="721052" y="762074"/>
                </a:lnTo>
                <a:lnTo>
                  <a:pt x="679129" y="747184"/>
                </a:lnTo>
                <a:lnTo>
                  <a:pt x="638339" y="729857"/>
                </a:lnTo>
                <a:lnTo>
                  <a:pt x="598762" y="710177"/>
                </a:lnTo>
                <a:lnTo>
                  <a:pt x="560479" y="688227"/>
                </a:lnTo>
                <a:lnTo>
                  <a:pt x="523567" y="664090"/>
                </a:lnTo>
                <a:lnTo>
                  <a:pt x="488108" y="637849"/>
                </a:lnTo>
                <a:lnTo>
                  <a:pt x="454181" y="609589"/>
                </a:lnTo>
                <a:lnTo>
                  <a:pt x="421865" y="579392"/>
                </a:lnTo>
                <a:lnTo>
                  <a:pt x="391240" y="547342"/>
                </a:lnTo>
                <a:lnTo>
                  <a:pt x="362386" y="513523"/>
                </a:lnTo>
                <a:lnTo>
                  <a:pt x="335382" y="478017"/>
                </a:lnTo>
                <a:lnTo>
                  <a:pt x="310309" y="440908"/>
                </a:lnTo>
                <a:lnTo>
                  <a:pt x="287245" y="402279"/>
                </a:lnTo>
                <a:lnTo>
                  <a:pt x="266271" y="362214"/>
                </a:lnTo>
                <a:lnTo>
                  <a:pt x="247466" y="320797"/>
                </a:lnTo>
                <a:lnTo>
                  <a:pt x="230910" y="278110"/>
                </a:lnTo>
                <a:lnTo>
                  <a:pt x="216682" y="234237"/>
                </a:lnTo>
                <a:lnTo>
                  <a:pt x="204863" y="189261"/>
                </a:lnTo>
                <a:lnTo>
                  <a:pt x="195531" y="143266"/>
                </a:lnTo>
                <a:lnTo>
                  <a:pt x="188767" y="96335"/>
                </a:lnTo>
                <a:lnTo>
                  <a:pt x="184650" y="48552"/>
                </a:lnTo>
                <a:lnTo>
                  <a:pt x="183261" y="0"/>
                </a:lnTo>
                <a:close/>
              </a:path>
              <a:path w="1890395" h="980439">
                <a:moveTo>
                  <a:pt x="1889887" y="0"/>
                </a:moveTo>
                <a:lnTo>
                  <a:pt x="1706626" y="0"/>
                </a:lnTo>
                <a:lnTo>
                  <a:pt x="1705236" y="48552"/>
                </a:lnTo>
                <a:lnTo>
                  <a:pt x="1701119" y="96335"/>
                </a:lnTo>
                <a:lnTo>
                  <a:pt x="1694354" y="143266"/>
                </a:lnTo>
                <a:lnTo>
                  <a:pt x="1685023" y="189261"/>
                </a:lnTo>
                <a:lnTo>
                  <a:pt x="1673203" y="234237"/>
                </a:lnTo>
                <a:lnTo>
                  <a:pt x="1658975" y="278110"/>
                </a:lnTo>
                <a:lnTo>
                  <a:pt x="1642418" y="320797"/>
                </a:lnTo>
                <a:lnTo>
                  <a:pt x="1623612" y="362214"/>
                </a:lnTo>
                <a:lnTo>
                  <a:pt x="1602636" y="402279"/>
                </a:lnTo>
                <a:lnTo>
                  <a:pt x="1579571" y="440908"/>
                </a:lnTo>
                <a:lnTo>
                  <a:pt x="1554495" y="478017"/>
                </a:lnTo>
                <a:lnTo>
                  <a:pt x="1527489" y="513523"/>
                </a:lnTo>
                <a:lnTo>
                  <a:pt x="1498632" y="547342"/>
                </a:lnTo>
                <a:lnTo>
                  <a:pt x="1468004" y="579392"/>
                </a:lnTo>
                <a:lnTo>
                  <a:pt x="1435683" y="609589"/>
                </a:lnTo>
                <a:lnTo>
                  <a:pt x="1401751" y="637849"/>
                </a:lnTo>
                <a:lnTo>
                  <a:pt x="1366287" y="664090"/>
                </a:lnTo>
                <a:lnTo>
                  <a:pt x="1329370" y="688227"/>
                </a:lnTo>
                <a:lnTo>
                  <a:pt x="1291079" y="710177"/>
                </a:lnTo>
                <a:lnTo>
                  <a:pt x="1251495" y="729857"/>
                </a:lnTo>
                <a:lnTo>
                  <a:pt x="1210698" y="747184"/>
                </a:lnTo>
                <a:lnTo>
                  <a:pt x="1168766" y="762074"/>
                </a:lnTo>
                <a:lnTo>
                  <a:pt x="1125779" y="774443"/>
                </a:lnTo>
                <a:lnTo>
                  <a:pt x="1081818" y="784209"/>
                </a:lnTo>
                <a:lnTo>
                  <a:pt x="1036961" y="791288"/>
                </a:lnTo>
                <a:lnTo>
                  <a:pt x="991288" y="795597"/>
                </a:lnTo>
                <a:lnTo>
                  <a:pt x="944880" y="797052"/>
                </a:lnTo>
                <a:lnTo>
                  <a:pt x="1494987" y="797052"/>
                </a:lnTo>
                <a:lnTo>
                  <a:pt x="1531039" y="768895"/>
                </a:lnTo>
                <a:lnTo>
                  <a:pt x="1564897" y="739739"/>
                </a:lnTo>
                <a:lnTo>
                  <a:pt x="1597397" y="709009"/>
                </a:lnTo>
                <a:lnTo>
                  <a:pt x="1628487" y="676759"/>
                </a:lnTo>
                <a:lnTo>
                  <a:pt x="1658112" y="643046"/>
                </a:lnTo>
                <a:lnTo>
                  <a:pt x="1686217" y="607926"/>
                </a:lnTo>
                <a:lnTo>
                  <a:pt x="1712749" y="571456"/>
                </a:lnTo>
                <a:lnTo>
                  <a:pt x="1737654" y="533691"/>
                </a:lnTo>
                <a:lnTo>
                  <a:pt x="1760878" y="494688"/>
                </a:lnTo>
                <a:lnTo>
                  <a:pt x="1782366" y="454503"/>
                </a:lnTo>
                <a:lnTo>
                  <a:pt x="1802064" y="413192"/>
                </a:lnTo>
                <a:lnTo>
                  <a:pt x="1819919" y="370811"/>
                </a:lnTo>
                <a:lnTo>
                  <a:pt x="1835876" y="327417"/>
                </a:lnTo>
                <a:lnTo>
                  <a:pt x="1849880" y="283065"/>
                </a:lnTo>
                <a:lnTo>
                  <a:pt x="1861879" y="237813"/>
                </a:lnTo>
                <a:lnTo>
                  <a:pt x="1871817" y="191715"/>
                </a:lnTo>
                <a:lnTo>
                  <a:pt x="1879641" y="144829"/>
                </a:lnTo>
                <a:lnTo>
                  <a:pt x="1885297" y="97210"/>
                </a:lnTo>
                <a:lnTo>
                  <a:pt x="1888730" y="48915"/>
                </a:lnTo>
                <a:lnTo>
                  <a:pt x="1889887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390391" y="2080767"/>
            <a:ext cx="1890395" cy="980440"/>
          </a:xfrm>
          <a:custGeom>
            <a:avLst/>
            <a:gdLst/>
            <a:ahLst/>
            <a:cxnLst/>
            <a:rect l="l" t="t" r="r" b="b"/>
            <a:pathLst>
              <a:path w="1890395" h="980439">
                <a:moveTo>
                  <a:pt x="944880" y="0"/>
                </a:moveTo>
                <a:lnTo>
                  <a:pt x="897720" y="1199"/>
                </a:lnTo>
                <a:lnTo>
                  <a:pt x="851160" y="4761"/>
                </a:lnTo>
                <a:lnTo>
                  <a:pt x="805252" y="10629"/>
                </a:lnTo>
                <a:lnTo>
                  <a:pt x="760051" y="18746"/>
                </a:lnTo>
                <a:lnTo>
                  <a:pt x="715611" y="29057"/>
                </a:lnTo>
                <a:lnTo>
                  <a:pt x="671986" y="41506"/>
                </a:lnTo>
                <a:lnTo>
                  <a:pt x="629230" y="56036"/>
                </a:lnTo>
                <a:lnTo>
                  <a:pt x="587397" y="72590"/>
                </a:lnTo>
                <a:lnTo>
                  <a:pt x="546542" y="91114"/>
                </a:lnTo>
                <a:lnTo>
                  <a:pt x="506718" y="111550"/>
                </a:lnTo>
                <a:lnTo>
                  <a:pt x="467980" y="133843"/>
                </a:lnTo>
                <a:lnTo>
                  <a:pt x="430382" y="157937"/>
                </a:lnTo>
                <a:lnTo>
                  <a:pt x="393978" y="183774"/>
                </a:lnTo>
                <a:lnTo>
                  <a:pt x="358822" y="211300"/>
                </a:lnTo>
                <a:lnTo>
                  <a:pt x="324969" y="240457"/>
                </a:lnTo>
                <a:lnTo>
                  <a:pt x="292471" y="271191"/>
                </a:lnTo>
                <a:lnTo>
                  <a:pt x="261385" y="303443"/>
                </a:lnTo>
                <a:lnTo>
                  <a:pt x="231763" y="337160"/>
                </a:lnTo>
                <a:lnTo>
                  <a:pt x="203659" y="372283"/>
                </a:lnTo>
                <a:lnTo>
                  <a:pt x="177129" y="408757"/>
                </a:lnTo>
                <a:lnTo>
                  <a:pt x="152225" y="446527"/>
                </a:lnTo>
                <a:lnTo>
                  <a:pt x="129003" y="485535"/>
                </a:lnTo>
                <a:lnTo>
                  <a:pt x="107516" y="525725"/>
                </a:lnTo>
                <a:lnTo>
                  <a:pt x="87819" y="567042"/>
                </a:lnTo>
                <a:lnTo>
                  <a:pt x="69965" y="609429"/>
                </a:lnTo>
                <a:lnTo>
                  <a:pt x="54009" y="652830"/>
                </a:lnTo>
                <a:lnTo>
                  <a:pt x="40005" y="697189"/>
                </a:lnTo>
                <a:lnTo>
                  <a:pt x="28007" y="742450"/>
                </a:lnTo>
                <a:lnTo>
                  <a:pt x="18068" y="788556"/>
                </a:lnTo>
                <a:lnTo>
                  <a:pt x="10244" y="835451"/>
                </a:lnTo>
                <a:lnTo>
                  <a:pt x="4589" y="883080"/>
                </a:lnTo>
                <a:lnTo>
                  <a:pt x="1156" y="931386"/>
                </a:lnTo>
                <a:lnTo>
                  <a:pt x="0" y="980313"/>
                </a:lnTo>
                <a:lnTo>
                  <a:pt x="183261" y="980313"/>
                </a:lnTo>
                <a:lnTo>
                  <a:pt x="184650" y="931747"/>
                </a:lnTo>
                <a:lnTo>
                  <a:pt x="188767" y="883951"/>
                </a:lnTo>
                <a:lnTo>
                  <a:pt x="195531" y="837008"/>
                </a:lnTo>
                <a:lnTo>
                  <a:pt x="204863" y="791003"/>
                </a:lnTo>
                <a:lnTo>
                  <a:pt x="216682" y="746017"/>
                </a:lnTo>
                <a:lnTo>
                  <a:pt x="230910" y="702135"/>
                </a:lnTo>
                <a:lnTo>
                  <a:pt x="247466" y="659440"/>
                </a:lnTo>
                <a:lnTo>
                  <a:pt x="266271" y="618015"/>
                </a:lnTo>
                <a:lnTo>
                  <a:pt x="287245" y="577944"/>
                </a:lnTo>
                <a:lnTo>
                  <a:pt x="310309" y="539309"/>
                </a:lnTo>
                <a:lnTo>
                  <a:pt x="335382" y="502195"/>
                </a:lnTo>
                <a:lnTo>
                  <a:pt x="362386" y="466684"/>
                </a:lnTo>
                <a:lnTo>
                  <a:pt x="391240" y="432860"/>
                </a:lnTo>
                <a:lnTo>
                  <a:pt x="421865" y="400807"/>
                </a:lnTo>
                <a:lnTo>
                  <a:pt x="454181" y="370607"/>
                </a:lnTo>
                <a:lnTo>
                  <a:pt x="488108" y="342344"/>
                </a:lnTo>
                <a:lnTo>
                  <a:pt x="523567" y="316102"/>
                </a:lnTo>
                <a:lnTo>
                  <a:pt x="560479" y="291963"/>
                </a:lnTo>
                <a:lnTo>
                  <a:pt x="598762" y="270011"/>
                </a:lnTo>
                <a:lnTo>
                  <a:pt x="638339" y="250330"/>
                </a:lnTo>
                <a:lnTo>
                  <a:pt x="679129" y="233003"/>
                </a:lnTo>
                <a:lnTo>
                  <a:pt x="721052" y="218112"/>
                </a:lnTo>
                <a:lnTo>
                  <a:pt x="764028" y="205742"/>
                </a:lnTo>
                <a:lnTo>
                  <a:pt x="807979" y="195976"/>
                </a:lnTo>
                <a:lnTo>
                  <a:pt x="852824" y="188897"/>
                </a:lnTo>
                <a:lnTo>
                  <a:pt x="898484" y="184588"/>
                </a:lnTo>
                <a:lnTo>
                  <a:pt x="944880" y="183134"/>
                </a:lnTo>
                <a:lnTo>
                  <a:pt x="1494921" y="183134"/>
                </a:lnTo>
                <a:lnTo>
                  <a:pt x="1459415" y="157937"/>
                </a:lnTo>
                <a:lnTo>
                  <a:pt x="1421812" y="133843"/>
                </a:lnTo>
                <a:lnTo>
                  <a:pt x="1383069" y="111550"/>
                </a:lnTo>
                <a:lnTo>
                  <a:pt x="1343240" y="91114"/>
                </a:lnTo>
                <a:lnTo>
                  <a:pt x="1302381" y="72590"/>
                </a:lnTo>
                <a:lnTo>
                  <a:pt x="1260544" y="56036"/>
                </a:lnTo>
                <a:lnTo>
                  <a:pt x="1217784" y="41506"/>
                </a:lnTo>
                <a:lnTo>
                  <a:pt x="1174156" y="29057"/>
                </a:lnTo>
                <a:lnTo>
                  <a:pt x="1129713" y="18746"/>
                </a:lnTo>
                <a:lnTo>
                  <a:pt x="1084510" y="10629"/>
                </a:lnTo>
                <a:lnTo>
                  <a:pt x="1038600" y="4761"/>
                </a:lnTo>
                <a:lnTo>
                  <a:pt x="992039" y="1199"/>
                </a:lnTo>
                <a:lnTo>
                  <a:pt x="944880" y="0"/>
                </a:lnTo>
                <a:close/>
              </a:path>
              <a:path w="1890395" h="980439">
                <a:moveTo>
                  <a:pt x="1494921" y="183134"/>
                </a:moveTo>
                <a:lnTo>
                  <a:pt x="944880" y="183134"/>
                </a:lnTo>
                <a:lnTo>
                  <a:pt x="991288" y="184588"/>
                </a:lnTo>
                <a:lnTo>
                  <a:pt x="1036961" y="188897"/>
                </a:lnTo>
                <a:lnTo>
                  <a:pt x="1081818" y="195976"/>
                </a:lnTo>
                <a:lnTo>
                  <a:pt x="1125779" y="205742"/>
                </a:lnTo>
                <a:lnTo>
                  <a:pt x="1168766" y="218112"/>
                </a:lnTo>
                <a:lnTo>
                  <a:pt x="1210698" y="233003"/>
                </a:lnTo>
                <a:lnTo>
                  <a:pt x="1251495" y="250330"/>
                </a:lnTo>
                <a:lnTo>
                  <a:pt x="1291079" y="270011"/>
                </a:lnTo>
                <a:lnTo>
                  <a:pt x="1329370" y="291963"/>
                </a:lnTo>
                <a:lnTo>
                  <a:pt x="1366287" y="316102"/>
                </a:lnTo>
                <a:lnTo>
                  <a:pt x="1401751" y="342344"/>
                </a:lnTo>
                <a:lnTo>
                  <a:pt x="1435683" y="370607"/>
                </a:lnTo>
                <a:lnTo>
                  <a:pt x="1468004" y="400807"/>
                </a:lnTo>
                <a:lnTo>
                  <a:pt x="1498632" y="432860"/>
                </a:lnTo>
                <a:lnTo>
                  <a:pt x="1527489" y="466684"/>
                </a:lnTo>
                <a:lnTo>
                  <a:pt x="1554495" y="502195"/>
                </a:lnTo>
                <a:lnTo>
                  <a:pt x="1579571" y="539309"/>
                </a:lnTo>
                <a:lnTo>
                  <a:pt x="1602636" y="577944"/>
                </a:lnTo>
                <a:lnTo>
                  <a:pt x="1623612" y="618015"/>
                </a:lnTo>
                <a:lnTo>
                  <a:pt x="1642418" y="659440"/>
                </a:lnTo>
                <a:lnTo>
                  <a:pt x="1658975" y="702135"/>
                </a:lnTo>
                <a:lnTo>
                  <a:pt x="1673203" y="746017"/>
                </a:lnTo>
                <a:lnTo>
                  <a:pt x="1685023" y="791003"/>
                </a:lnTo>
                <a:lnTo>
                  <a:pt x="1694354" y="837008"/>
                </a:lnTo>
                <a:lnTo>
                  <a:pt x="1701119" y="883951"/>
                </a:lnTo>
                <a:lnTo>
                  <a:pt x="1705236" y="931747"/>
                </a:lnTo>
                <a:lnTo>
                  <a:pt x="1706626" y="980313"/>
                </a:lnTo>
                <a:lnTo>
                  <a:pt x="1889887" y="980313"/>
                </a:lnTo>
                <a:lnTo>
                  <a:pt x="1888730" y="931386"/>
                </a:lnTo>
                <a:lnTo>
                  <a:pt x="1885296" y="883080"/>
                </a:lnTo>
                <a:lnTo>
                  <a:pt x="1879639" y="835451"/>
                </a:lnTo>
                <a:lnTo>
                  <a:pt x="1871813" y="788556"/>
                </a:lnTo>
                <a:lnTo>
                  <a:pt x="1861872" y="742450"/>
                </a:lnTo>
                <a:lnTo>
                  <a:pt x="1849870" y="697189"/>
                </a:lnTo>
                <a:lnTo>
                  <a:pt x="1835862" y="652830"/>
                </a:lnTo>
                <a:lnTo>
                  <a:pt x="1819902" y="609429"/>
                </a:lnTo>
                <a:lnTo>
                  <a:pt x="1802044" y="567042"/>
                </a:lnTo>
                <a:lnTo>
                  <a:pt x="1782342" y="525725"/>
                </a:lnTo>
                <a:lnTo>
                  <a:pt x="1760850" y="485535"/>
                </a:lnTo>
                <a:lnTo>
                  <a:pt x="1737622" y="446527"/>
                </a:lnTo>
                <a:lnTo>
                  <a:pt x="1712714" y="408757"/>
                </a:lnTo>
                <a:lnTo>
                  <a:pt x="1686178" y="372283"/>
                </a:lnTo>
                <a:lnTo>
                  <a:pt x="1658069" y="337160"/>
                </a:lnTo>
                <a:lnTo>
                  <a:pt x="1628441" y="303443"/>
                </a:lnTo>
                <a:lnTo>
                  <a:pt x="1597348" y="271191"/>
                </a:lnTo>
                <a:lnTo>
                  <a:pt x="1564845" y="240457"/>
                </a:lnTo>
                <a:lnTo>
                  <a:pt x="1530986" y="211300"/>
                </a:lnTo>
                <a:lnTo>
                  <a:pt x="1495824" y="183774"/>
                </a:lnTo>
                <a:lnTo>
                  <a:pt x="1494921" y="183134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00701" y="3061080"/>
            <a:ext cx="1889760" cy="980440"/>
          </a:xfrm>
          <a:custGeom>
            <a:avLst/>
            <a:gdLst/>
            <a:ahLst/>
            <a:cxnLst/>
            <a:rect l="l" t="t" r="r" b="b"/>
            <a:pathLst>
              <a:path w="1889759" h="980439">
                <a:moveTo>
                  <a:pt x="183134" y="0"/>
                </a:moveTo>
                <a:lnTo>
                  <a:pt x="0" y="0"/>
                </a:lnTo>
                <a:lnTo>
                  <a:pt x="1156" y="48915"/>
                </a:lnTo>
                <a:lnTo>
                  <a:pt x="4589" y="97210"/>
                </a:lnTo>
                <a:lnTo>
                  <a:pt x="10244" y="144829"/>
                </a:lnTo>
                <a:lnTo>
                  <a:pt x="18068" y="191715"/>
                </a:lnTo>
                <a:lnTo>
                  <a:pt x="28007" y="237813"/>
                </a:lnTo>
                <a:lnTo>
                  <a:pt x="40005" y="283065"/>
                </a:lnTo>
                <a:lnTo>
                  <a:pt x="54009" y="327417"/>
                </a:lnTo>
                <a:lnTo>
                  <a:pt x="69965" y="370811"/>
                </a:lnTo>
                <a:lnTo>
                  <a:pt x="87819" y="413192"/>
                </a:lnTo>
                <a:lnTo>
                  <a:pt x="107516" y="454503"/>
                </a:lnTo>
                <a:lnTo>
                  <a:pt x="129003" y="494688"/>
                </a:lnTo>
                <a:lnTo>
                  <a:pt x="152225" y="533691"/>
                </a:lnTo>
                <a:lnTo>
                  <a:pt x="177129" y="571456"/>
                </a:lnTo>
                <a:lnTo>
                  <a:pt x="203659" y="607926"/>
                </a:lnTo>
                <a:lnTo>
                  <a:pt x="231763" y="643046"/>
                </a:lnTo>
                <a:lnTo>
                  <a:pt x="261385" y="676759"/>
                </a:lnTo>
                <a:lnTo>
                  <a:pt x="292471" y="709009"/>
                </a:lnTo>
                <a:lnTo>
                  <a:pt x="324969" y="739739"/>
                </a:lnTo>
                <a:lnTo>
                  <a:pt x="358822" y="768895"/>
                </a:lnTo>
                <a:lnTo>
                  <a:pt x="393978" y="796418"/>
                </a:lnTo>
                <a:lnTo>
                  <a:pt x="430382" y="822254"/>
                </a:lnTo>
                <a:lnTo>
                  <a:pt x="467980" y="846346"/>
                </a:lnTo>
                <a:lnTo>
                  <a:pt x="506718" y="868638"/>
                </a:lnTo>
                <a:lnTo>
                  <a:pt x="546542" y="889074"/>
                </a:lnTo>
                <a:lnTo>
                  <a:pt x="587397" y="907596"/>
                </a:lnTo>
                <a:lnTo>
                  <a:pt x="629230" y="924151"/>
                </a:lnTo>
                <a:lnTo>
                  <a:pt x="671986" y="938680"/>
                </a:lnTo>
                <a:lnTo>
                  <a:pt x="715611" y="951128"/>
                </a:lnTo>
                <a:lnTo>
                  <a:pt x="760051" y="961439"/>
                </a:lnTo>
                <a:lnTo>
                  <a:pt x="805252" y="969556"/>
                </a:lnTo>
                <a:lnTo>
                  <a:pt x="851160" y="975424"/>
                </a:lnTo>
                <a:lnTo>
                  <a:pt x="897720" y="978986"/>
                </a:lnTo>
                <a:lnTo>
                  <a:pt x="944879" y="980186"/>
                </a:lnTo>
                <a:lnTo>
                  <a:pt x="992039" y="978986"/>
                </a:lnTo>
                <a:lnTo>
                  <a:pt x="1038599" y="975424"/>
                </a:lnTo>
                <a:lnTo>
                  <a:pt x="1084507" y="969556"/>
                </a:lnTo>
                <a:lnTo>
                  <a:pt x="1129708" y="961439"/>
                </a:lnTo>
                <a:lnTo>
                  <a:pt x="1174148" y="951128"/>
                </a:lnTo>
                <a:lnTo>
                  <a:pt x="1217773" y="938680"/>
                </a:lnTo>
                <a:lnTo>
                  <a:pt x="1260529" y="924151"/>
                </a:lnTo>
                <a:lnTo>
                  <a:pt x="1302362" y="907596"/>
                </a:lnTo>
                <a:lnTo>
                  <a:pt x="1343217" y="889074"/>
                </a:lnTo>
                <a:lnTo>
                  <a:pt x="1383041" y="868638"/>
                </a:lnTo>
                <a:lnTo>
                  <a:pt x="1421779" y="846346"/>
                </a:lnTo>
                <a:lnTo>
                  <a:pt x="1459377" y="822254"/>
                </a:lnTo>
                <a:lnTo>
                  <a:pt x="1494889" y="797052"/>
                </a:lnTo>
                <a:lnTo>
                  <a:pt x="944879" y="797052"/>
                </a:lnTo>
                <a:lnTo>
                  <a:pt x="898484" y="795597"/>
                </a:lnTo>
                <a:lnTo>
                  <a:pt x="852823" y="791288"/>
                </a:lnTo>
                <a:lnTo>
                  <a:pt x="807975" y="784209"/>
                </a:lnTo>
                <a:lnTo>
                  <a:pt x="764021" y="774443"/>
                </a:lnTo>
                <a:lnTo>
                  <a:pt x="721040" y="762074"/>
                </a:lnTo>
                <a:lnTo>
                  <a:pt x="679113" y="747184"/>
                </a:lnTo>
                <a:lnTo>
                  <a:pt x="638318" y="729857"/>
                </a:lnTo>
                <a:lnTo>
                  <a:pt x="598736" y="710177"/>
                </a:lnTo>
                <a:lnTo>
                  <a:pt x="560446" y="688227"/>
                </a:lnTo>
                <a:lnTo>
                  <a:pt x="523528" y="664090"/>
                </a:lnTo>
                <a:lnTo>
                  <a:pt x="488062" y="637849"/>
                </a:lnTo>
                <a:lnTo>
                  <a:pt x="454128" y="609589"/>
                </a:lnTo>
                <a:lnTo>
                  <a:pt x="421805" y="579392"/>
                </a:lnTo>
                <a:lnTo>
                  <a:pt x="391173" y="547342"/>
                </a:lnTo>
                <a:lnTo>
                  <a:pt x="362312" y="513523"/>
                </a:lnTo>
                <a:lnTo>
                  <a:pt x="335301" y="478017"/>
                </a:lnTo>
                <a:lnTo>
                  <a:pt x="310221" y="440908"/>
                </a:lnTo>
                <a:lnTo>
                  <a:pt x="287151" y="402279"/>
                </a:lnTo>
                <a:lnTo>
                  <a:pt x="266171" y="362214"/>
                </a:lnTo>
                <a:lnTo>
                  <a:pt x="247360" y="320797"/>
                </a:lnTo>
                <a:lnTo>
                  <a:pt x="230799" y="278110"/>
                </a:lnTo>
                <a:lnTo>
                  <a:pt x="216567" y="234237"/>
                </a:lnTo>
                <a:lnTo>
                  <a:pt x="204744" y="189261"/>
                </a:lnTo>
                <a:lnTo>
                  <a:pt x="195409" y="143266"/>
                </a:lnTo>
                <a:lnTo>
                  <a:pt x="188642" y="96335"/>
                </a:lnTo>
                <a:lnTo>
                  <a:pt x="184524" y="48552"/>
                </a:lnTo>
                <a:lnTo>
                  <a:pt x="183134" y="0"/>
                </a:lnTo>
                <a:close/>
              </a:path>
              <a:path w="1889759" h="980439">
                <a:moveTo>
                  <a:pt x="1889759" y="0"/>
                </a:moveTo>
                <a:lnTo>
                  <a:pt x="1706626" y="0"/>
                </a:lnTo>
                <a:lnTo>
                  <a:pt x="1705236" y="48552"/>
                </a:lnTo>
                <a:lnTo>
                  <a:pt x="1701119" y="96335"/>
                </a:lnTo>
                <a:lnTo>
                  <a:pt x="1694354" y="143266"/>
                </a:lnTo>
                <a:lnTo>
                  <a:pt x="1685023" y="189261"/>
                </a:lnTo>
                <a:lnTo>
                  <a:pt x="1673203" y="234237"/>
                </a:lnTo>
                <a:lnTo>
                  <a:pt x="1658975" y="278110"/>
                </a:lnTo>
                <a:lnTo>
                  <a:pt x="1642418" y="320797"/>
                </a:lnTo>
                <a:lnTo>
                  <a:pt x="1623612" y="362214"/>
                </a:lnTo>
                <a:lnTo>
                  <a:pt x="1602636" y="402279"/>
                </a:lnTo>
                <a:lnTo>
                  <a:pt x="1579571" y="440908"/>
                </a:lnTo>
                <a:lnTo>
                  <a:pt x="1554495" y="478017"/>
                </a:lnTo>
                <a:lnTo>
                  <a:pt x="1527489" y="513523"/>
                </a:lnTo>
                <a:lnTo>
                  <a:pt x="1498632" y="547342"/>
                </a:lnTo>
                <a:lnTo>
                  <a:pt x="1468004" y="579392"/>
                </a:lnTo>
                <a:lnTo>
                  <a:pt x="1435683" y="609589"/>
                </a:lnTo>
                <a:lnTo>
                  <a:pt x="1401751" y="637849"/>
                </a:lnTo>
                <a:lnTo>
                  <a:pt x="1366287" y="664090"/>
                </a:lnTo>
                <a:lnTo>
                  <a:pt x="1329370" y="688227"/>
                </a:lnTo>
                <a:lnTo>
                  <a:pt x="1291079" y="710177"/>
                </a:lnTo>
                <a:lnTo>
                  <a:pt x="1251495" y="729857"/>
                </a:lnTo>
                <a:lnTo>
                  <a:pt x="1210698" y="747184"/>
                </a:lnTo>
                <a:lnTo>
                  <a:pt x="1168766" y="762074"/>
                </a:lnTo>
                <a:lnTo>
                  <a:pt x="1125779" y="774443"/>
                </a:lnTo>
                <a:lnTo>
                  <a:pt x="1081818" y="784209"/>
                </a:lnTo>
                <a:lnTo>
                  <a:pt x="1036961" y="791288"/>
                </a:lnTo>
                <a:lnTo>
                  <a:pt x="991288" y="795597"/>
                </a:lnTo>
                <a:lnTo>
                  <a:pt x="944879" y="797052"/>
                </a:lnTo>
                <a:lnTo>
                  <a:pt x="1494889" y="797052"/>
                </a:lnTo>
                <a:lnTo>
                  <a:pt x="1530937" y="768895"/>
                </a:lnTo>
                <a:lnTo>
                  <a:pt x="1564790" y="739739"/>
                </a:lnTo>
                <a:lnTo>
                  <a:pt x="1597288" y="709009"/>
                </a:lnTo>
                <a:lnTo>
                  <a:pt x="1628374" y="676759"/>
                </a:lnTo>
                <a:lnTo>
                  <a:pt x="1657996" y="643046"/>
                </a:lnTo>
                <a:lnTo>
                  <a:pt x="1686100" y="607926"/>
                </a:lnTo>
                <a:lnTo>
                  <a:pt x="1712630" y="571456"/>
                </a:lnTo>
                <a:lnTo>
                  <a:pt x="1737534" y="533691"/>
                </a:lnTo>
                <a:lnTo>
                  <a:pt x="1760756" y="494688"/>
                </a:lnTo>
                <a:lnTo>
                  <a:pt x="1782243" y="454503"/>
                </a:lnTo>
                <a:lnTo>
                  <a:pt x="1801940" y="413192"/>
                </a:lnTo>
                <a:lnTo>
                  <a:pt x="1819794" y="370811"/>
                </a:lnTo>
                <a:lnTo>
                  <a:pt x="1835750" y="327417"/>
                </a:lnTo>
                <a:lnTo>
                  <a:pt x="1849754" y="283065"/>
                </a:lnTo>
                <a:lnTo>
                  <a:pt x="1861752" y="237813"/>
                </a:lnTo>
                <a:lnTo>
                  <a:pt x="1871691" y="191715"/>
                </a:lnTo>
                <a:lnTo>
                  <a:pt x="1879515" y="144829"/>
                </a:lnTo>
                <a:lnTo>
                  <a:pt x="1885170" y="97210"/>
                </a:lnTo>
                <a:lnTo>
                  <a:pt x="1888603" y="48915"/>
                </a:lnTo>
                <a:lnTo>
                  <a:pt x="1889759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11009" y="2080767"/>
            <a:ext cx="1889760" cy="980440"/>
          </a:xfrm>
          <a:custGeom>
            <a:avLst/>
            <a:gdLst/>
            <a:ahLst/>
            <a:cxnLst/>
            <a:rect l="l" t="t" r="r" b="b"/>
            <a:pathLst>
              <a:path w="1889759" h="980439">
                <a:moveTo>
                  <a:pt x="944880" y="0"/>
                </a:moveTo>
                <a:lnTo>
                  <a:pt x="897720" y="1199"/>
                </a:lnTo>
                <a:lnTo>
                  <a:pt x="851160" y="4761"/>
                </a:lnTo>
                <a:lnTo>
                  <a:pt x="805252" y="10629"/>
                </a:lnTo>
                <a:lnTo>
                  <a:pt x="760051" y="18746"/>
                </a:lnTo>
                <a:lnTo>
                  <a:pt x="715611" y="29057"/>
                </a:lnTo>
                <a:lnTo>
                  <a:pt x="671986" y="41506"/>
                </a:lnTo>
                <a:lnTo>
                  <a:pt x="629230" y="56036"/>
                </a:lnTo>
                <a:lnTo>
                  <a:pt x="587397" y="72590"/>
                </a:lnTo>
                <a:lnTo>
                  <a:pt x="546542" y="91114"/>
                </a:lnTo>
                <a:lnTo>
                  <a:pt x="506718" y="111550"/>
                </a:lnTo>
                <a:lnTo>
                  <a:pt x="467980" y="133843"/>
                </a:lnTo>
                <a:lnTo>
                  <a:pt x="430382" y="157937"/>
                </a:lnTo>
                <a:lnTo>
                  <a:pt x="393978" y="183774"/>
                </a:lnTo>
                <a:lnTo>
                  <a:pt x="358822" y="211300"/>
                </a:lnTo>
                <a:lnTo>
                  <a:pt x="324969" y="240457"/>
                </a:lnTo>
                <a:lnTo>
                  <a:pt x="292471" y="271191"/>
                </a:lnTo>
                <a:lnTo>
                  <a:pt x="261385" y="303443"/>
                </a:lnTo>
                <a:lnTo>
                  <a:pt x="231763" y="337160"/>
                </a:lnTo>
                <a:lnTo>
                  <a:pt x="203659" y="372283"/>
                </a:lnTo>
                <a:lnTo>
                  <a:pt x="177129" y="408757"/>
                </a:lnTo>
                <a:lnTo>
                  <a:pt x="152225" y="446527"/>
                </a:lnTo>
                <a:lnTo>
                  <a:pt x="129003" y="485535"/>
                </a:lnTo>
                <a:lnTo>
                  <a:pt x="107516" y="525725"/>
                </a:lnTo>
                <a:lnTo>
                  <a:pt x="87819" y="567042"/>
                </a:lnTo>
                <a:lnTo>
                  <a:pt x="69965" y="609429"/>
                </a:lnTo>
                <a:lnTo>
                  <a:pt x="54009" y="652830"/>
                </a:lnTo>
                <a:lnTo>
                  <a:pt x="40005" y="697189"/>
                </a:lnTo>
                <a:lnTo>
                  <a:pt x="28007" y="742450"/>
                </a:lnTo>
                <a:lnTo>
                  <a:pt x="18068" y="788556"/>
                </a:lnTo>
                <a:lnTo>
                  <a:pt x="10244" y="835451"/>
                </a:lnTo>
                <a:lnTo>
                  <a:pt x="4589" y="883080"/>
                </a:lnTo>
                <a:lnTo>
                  <a:pt x="1156" y="931386"/>
                </a:lnTo>
                <a:lnTo>
                  <a:pt x="0" y="980313"/>
                </a:lnTo>
                <a:lnTo>
                  <a:pt x="183134" y="980313"/>
                </a:lnTo>
                <a:lnTo>
                  <a:pt x="184524" y="931747"/>
                </a:lnTo>
                <a:lnTo>
                  <a:pt x="188642" y="883951"/>
                </a:lnTo>
                <a:lnTo>
                  <a:pt x="195409" y="837008"/>
                </a:lnTo>
                <a:lnTo>
                  <a:pt x="204744" y="791003"/>
                </a:lnTo>
                <a:lnTo>
                  <a:pt x="216567" y="746017"/>
                </a:lnTo>
                <a:lnTo>
                  <a:pt x="230799" y="702135"/>
                </a:lnTo>
                <a:lnTo>
                  <a:pt x="247360" y="659440"/>
                </a:lnTo>
                <a:lnTo>
                  <a:pt x="266171" y="618015"/>
                </a:lnTo>
                <a:lnTo>
                  <a:pt x="287151" y="577944"/>
                </a:lnTo>
                <a:lnTo>
                  <a:pt x="310221" y="539309"/>
                </a:lnTo>
                <a:lnTo>
                  <a:pt x="335301" y="502195"/>
                </a:lnTo>
                <a:lnTo>
                  <a:pt x="362312" y="466684"/>
                </a:lnTo>
                <a:lnTo>
                  <a:pt x="391173" y="432860"/>
                </a:lnTo>
                <a:lnTo>
                  <a:pt x="421805" y="400807"/>
                </a:lnTo>
                <a:lnTo>
                  <a:pt x="454128" y="370607"/>
                </a:lnTo>
                <a:lnTo>
                  <a:pt x="488062" y="342344"/>
                </a:lnTo>
                <a:lnTo>
                  <a:pt x="523528" y="316102"/>
                </a:lnTo>
                <a:lnTo>
                  <a:pt x="560446" y="291963"/>
                </a:lnTo>
                <a:lnTo>
                  <a:pt x="598736" y="270011"/>
                </a:lnTo>
                <a:lnTo>
                  <a:pt x="638318" y="250330"/>
                </a:lnTo>
                <a:lnTo>
                  <a:pt x="679113" y="233003"/>
                </a:lnTo>
                <a:lnTo>
                  <a:pt x="721040" y="218112"/>
                </a:lnTo>
                <a:lnTo>
                  <a:pt x="764021" y="205742"/>
                </a:lnTo>
                <a:lnTo>
                  <a:pt x="807975" y="195976"/>
                </a:lnTo>
                <a:lnTo>
                  <a:pt x="852823" y="188897"/>
                </a:lnTo>
                <a:lnTo>
                  <a:pt x="898484" y="184588"/>
                </a:lnTo>
                <a:lnTo>
                  <a:pt x="944880" y="183134"/>
                </a:lnTo>
                <a:lnTo>
                  <a:pt x="1494878" y="183134"/>
                </a:lnTo>
                <a:lnTo>
                  <a:pt x="1459377" y="157937"/>
                </a:lnTo>
                <a:lnTo>
                  <a:pt x="1421779" y="133843"/>
                </a:lnTo>
                <a:lnTo>
                  <a:pt x="1383041" y="111550"/>
                </a:lnTo>
                <a:lnTo>
                  <a:pt x="1343217" y="91114"/>
                </a:lnTo>
                <a:lnTo>
                  <a:pt x="1302362" y="72590"/>
                </a:lnTo>
                <a:lnTo>
                  <a:pt x="1260529" y="56036"/>
                </a:lnTo>
                <a:lnTo>
                  <a:pt x="1217773" y="41506"/>
                </a:lnTo>
                <a:lnTo>
                  <a:pt x="1174148" y="29057"/>
                </a:lnTo>
                <a:lnTo>
                  <a:pt x="1129708" y="18746"/>
                </a:lnTo>
                <a:lnTo>
                  <a:pt x="1084507" y="10629"/>
                </a:lnTo>
                <a:lnTo>
                  <a:pt x="1038599" y="4761"/>
                </a:lnTo>
                <a:lnTo>
                  <a:pt x="992039" y="1199"/>
                </a:lnTo>
                <a:lnTo>
                  <a:pt x="944880" y="0"/>
                </a:lnTo>
                <a:close/>
              </a:path>
              <a:path w="1889759" h="980439">
                <a:moveTo>
                  <a:pt x="1494878" y="183134"/>
                </a:moveTo>
                <a:lnTo>
                  <a:pt x="944880" y="183134"/>
                </a:lnTo>
                <a:lnTo>
                  <a:pt x="991275" y="184588"/>
                </a:lnTo>
                <a:lnTo>
                  <a:pt x="1036936" y="188897"/>
                </a:lnTo>
                <a:lnTo>
                  <a:pt x="1081784" y="195976"/>
                </a:lnTo>
                <a:lnTo>
                  <a:pt x="1125738" y="205742"/>
                </a:lnTo>
                <a:lnTo>
                  <a:pt x="1168719" y="218112"/>
                </a:lnTo>
                <a:lnTo>
                  <a:pt x="1210646" y="233003"/>
                </a:lnTo>
                <a:lnTo>
                  <a:pt x="1251441" y="250330"/>
                </a:lnTo>
                <a:lnTo>
                  <a:pt x="1291023" y="270011"/>
                </a:lnTo>
                <a:lnTo>
                  <a:pt x="1329313" y="291963"/>
                </a:lnTo>
                <a:lnTo>
                  <a:pt x="1366231" y="316102"/>
                </a:lnTo>
                <a:lnTo>
                  <a:pt x="1401697" y="342344"/>
                </a:lnTo>
                <a:lnTo>
                  <a:pt x="1435631" y="370607"/>
                </a:lnTo>
                <a:lnTo>
                  <a:pt x="1467954" y="400807"/>
                </a:lnTo>
                <a:lnTo>
                  <a:pt x="1498586" y="432860"/>
                </a:lnTo>
                <a:lnTo>
                  <a:pt x="1527447" y="466684"/>
                </a:lnTo>
                <a:lnTo>
                  <a:pt x="1554458" y="502195"/>
                </a:lnTo>
                <a:lnTo>
                  <a:pt x="1579538" y="539309"/>
                </a:lnTo>
                <a:lnTo>
                  <a:pt x="1602608" y="577944"/>
                </a:lnTo>
                <a:lnTo>
                  <a:pt x="1623588" y="618015"/>
                </a:lnTo>
                <a:lnTo>
                  <a:pt x="1642399" y="659440"/>
                </a:lnTo>
                <a:lnTo>
                  <a:pt x="1658960" y="702135"/>
                </a:lnTo>
                <a:lnTo>
                  <a:pt x="1673192" y="746017"/>
                </a:lnTo>
                <a:lnTo>
                  <a:pt x="1685015" y="791003"/>
                </a:lnTo>
                <a:lnTo>
                  <a:pt x="1694350" y="837008"/>
                </a:lnTo>
                <a:lnTo>
                  <a:pt x="1701117" y="883951"/>
                </a:lnTo>
                <a:lnTo>
                  <a:pt x="1705235" y="931747"/>
                </a:lnTo>
                <a:lnTo>
                  <a:pt x="1706626" y="980313"/>
                </a:lnTo>
                <a:lnTo>
                  <a:pt x="1889760" y="980313"/>
                </a:lnTo>
                <a:lnTo>
                  <a:pt x="1888603" y="931386"/>
                </a:lnTo>
                <a:lnTo>
                  <a:pt x="1885170" y="883080"/>
                </a:lnTo>
                <a:lnTo>
                  <a:pt x="1879515" y="835451"/>
                </a:lnTo>
                <a:lnTo>
                  <a:pt x="1871691" y="788556"/>
                </a:lnTo>
                <a:lnTo>
                  <a:pt x="1861752" y="742450"/>
                </a:lnTo>
                <a:lnTo>
                  <a:pt x="1849754" y="697189"/>
                </a:lnTo>
                <a:lnTo>
                  <a:pt x="1835750" y="652830"/>
                </a:lnTo>
                <a:lnTo>
                  <a:pt x="1819794" y="609429"/>
                </a:lnTo>
                <a:lnTo>
                  <a:pt x="1801940" y="567042"/>
                </a:lnTo>
                <a:lnTo>
                  <a:pt x="1782243" y="525725"/>
                </a:lnTo>
                <a:lnTo>
                  <a:pt x="1760756" y="485535"/>
                </a:lnTo>
                <a:lnTo>
                  <a:pt x="1737534" y="446527"/>
                </a:lnTo>
                <a:lnTo>
                  <a:pt x="1712630" y="408757"/>
                </a:lnTo>
                <a:lnTo>
                  <a:pt x="1686100" y="372283"/>
                </a:lnTo>
                <a:lnTo>
                  <a:pt x="1657996" y="337160"/>
                </a:lnTo>
                <a:lnTo>
                  <a:pt x="1628374" y="303443"/>
                </a:lnTo>
                <a:lnTo>
                  <a:pt x="1597288" y="271191"/>
                </a:lnTo>
                <a:lnTo>
                  <a:pt x="1564790" y="240457"/>
                </a:lnTo>
                <a:lnTo>
                  <a:pt x="1530937" y="211300"/>
                </a:lnTo>
                <a:lnTo>
                  <a:pt x="1495781" y="183774"/>
                </a:lnTo>
                <a:lnTo>
                  <a:pt x="1494878" y="183134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80082" y="2080767"/>
            <a:ext cx="3600196" cy="19604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521318" y="3061080"/>
            <a:ext cx="1889760" cy="980440"/>
          </a:xfrm>
          <a:custGeom>
            <a:avLst/>
            <a:gdLst/>
            <a:ahLst/>
            <a:cxnLst/>
            <a:rect l="l" t="t" r="r" b="b"/>
            <a:pathLst>
              <a:path w="1889759" h="980439">
                <a:moveTo>
                  <a:pt x="183133" y="0"/>
                </a:moveTo>
                <a:lnTo>
                  <a:pt x="0" y="0"/>
                </a:lnTo>
                <a:lnTo>
                  <a:pt x="1156" y="48915"/>
                </a:lnTo>
                <a:lnTo>
                  <a:pt x="4589" y="97210"/>
                </a:lnTo>
                <a:lnTo>
                  <a:pt x="10244" y="144829"/>
                </a:lnTo>
                <a:lnTo>
                  <a:pt x="18068" y="191715"/>
                </a:lnTo>
                <a:lnTo>
                  <a:pt x="28007" y="237813"/>
                </a:lnTo>
                <a:lnTo>
                  <a:pt x="40005" y="283065"/>
                </a:lnTo>
                <a:lnTo>
                  <a:pt x="54009" y="327417"/>
                </a:lnTo>
                <a:lnTo>
                  <a:pt x="69965" y="370811"/>
                </a:lnTo>
                <a:lnTo>
                  <a:pt x="87819" y="413192"/>
                </a:lnTo>
                <a:lnTo>
                  <a:pt x="107516" y="454503"/>
                </a:lnTo>
                <a:lnTo>
                  <a:pt x="129003" y="494688"/>
                </a:lnTo>
                <a:lnTo>
                  <a:pt x="152225" y="533691"/>
                </a:lnTo>
                <a:lnTo>
                  <a:pt x="177129" y="571456"/>
                </a:lnTo>
                <a:lnTo>
                  <a:pt x="203659" y="607926"/>
                </a:lnTo>
                <a:lnTo>
                  <a:pt x="231763" y="643046"/>
                </a:lnTo>
                <a:lnTo>
                  <a:pt x="261385" y="676759"/>
                </a:lnTo>
                <a:lnTo>
                  <a:pt x="292471" y="709009"/>
                </a:lnTo>
                <a:lnTo>
                  <a:pt x="324969" y="739739"/>
                </a:lnTo>
                <a:lnTo>
                  <a:pt x="358822" y="768895"/>
                </a:lnTo>
                <a:lnTo>
                  <a:pt x="393978" y="796418"/>
                </a:lnTo>
                <a:lnTo>
                  <a:pt x="430382" y="822254"/>
                </a:lnTo>
                <a:lnTo>
                  <a:pt x="467980" y="846346"/>
                </a:lnTo>
                <a:lnTo>
                  <a:pt x="506718" y="868638"/>
                </a:lnTo>
                <a:lnTo>
                  <a:pt x="546542" y="889074"/>
                </a:lnTo>
                <a:lnTo>
                  <a:pt x="587397" y="907596"/>
                </a:lnTo>
                <a:lnTo>
                  <a:pt x="629230" y="924151"/>
                </a:lnTo>
                <a:lnTo>
                  <a:pt x="671986" y="938680"/>
                </a:lnTo>
                <a:lnTo>
                  <a:pt x="715611" y="951128"/>
                </a:lnTo>
                <a:lnTo>
                  <a:pt x="760051" y="961439"/>
                </a:lnTo>
                <a:lnTo>
                  <a:pt x="805252" y="969556"/>
                </a:lnTo>
                <a:lnTo>
                  <a:pt x="851160" y="975424"/>
                </a:lnTo>
                <a:lnTo>
                  <a:pt x="897720" y="978986"/>
                </a:lnTo>
                <a:lnTo>
                  <a:pt x="944879" y="980186"/>
                </a:lnTo>
                <a:lnTo>
                  <a:pt x="992039" y="978986"/>
                </a:lnTo>
                <a:lnTo>
                  <a:pt x="1038599" y="975424"/>
                </a:lnTo>
                <a:lnTo>
                  <a:pt x="1084507" y="969556"/>
                </a:lnTo>
                <a:lnTo>
                  <a:pt x="1129708" y="961439"/>
                </a:lnTo>
                <a:lnTo>
                  <a:pt x="1174148" y="951128"/>
                </a:lnTo>
                <a:lnTo>
                  <a:pt x="1217773" y="938680"/>
                </a:lnTo>
                <a:lnTo>
                  <a:pt x="1260529" y="924151"/>
                </a:lnTo>
                <a:lnTo>
                  <a:pt x="1302362" y="907596"/>
                </a:lnTo>
                <a:lnTo>
                  <a:pt x="1343217" y="889074"/>
                </a:lnTo>
                <a:lnTo>
                  <a:pt x="1383041" y="868638"/>
                </a:lnTo>
                <a:lnTo>
                  <a:pt x="1421779" y="846346"/>
                </a:lnTo>
                <a:lnTo>
                  <a:pt x="1459377" y="822254"/>
                </a:lnTo>
                <a:lnTo>
                  <a:pt x="1494889" y="797052"/>
                </a:lnTo>
                <a:lnTo>
                  <a:pt x="944879" y="797052"/>
                </a:lnTo>
                <a:lnTo>
                  <a:pt x="898471" y="795597"/>
                </a:lnTo>
                <a:lnTo>
                  <a:pt x="852798" y="791288"/>
                </a:lnTo>
                <a:lnTo>
                  <a:pt x="807941" y="784209"/>
                </a:lnTo>
                <a:lnTo>
                  <a:pt x="763980" y="774443"/>
                </a:lnTo>
                <a:lnTo>
                  <a:pt x="720993" y="762074"/>
                </a:lnTo>
                <a:lnTo>
                  <a:pt x="679061" y="747184"/>
                </a:lnTo>
                <a:lnTo>
                  <a:pt x="638264" y="729857"/>
                </a:lnTo>
                <a:lnTo>
                  <a:pt x="598680" y="710177"/>
                </a:lnTo>
                <a:lnTo>
                  <a:pt x="560389" y="688227"/>
                </a:lnTo>
                <a:lnTo>
                  <a:pt x="523472" y="664090"/>
                </a:lnTo>
                <a:lnTo>
                  <a:pt x="488008" y="637849"/>
                </a:lnTo>
                <a:lnTo>
                  <a:pt x="454076" y="609589"/>
                </a:lnTo>
                <a:lnTo>
                  <a:pt x="421755" y="579392"/>
                </a:lnTo>
                <a:lnTo>
                  <a:pt x="391127" y="547342"/>
                </a:lnTo>
                <a:lnTo>
                  <a:pt x="362270" y="513523"/>
                </a:lnTo>
                <a:lnTo>
                  <a:pt x="335264" y="478017"/>
                </a:lnTo>
                <a:lnTo>
                  <a:pt x="310188" y="440908"/>
                </a:lnTo>
                <a:lnTo>
                  <a:pt x="287123" y="402279"/>
                </a:lnTo>
                <a:lnTo>
                  <a:pt x="266147" y="362214"/>
                </a:lnTo>
                <a:lnTo>
                  <a:pt x="247341" y="320797"/>
                </a:lnTo>
                <a:lnTo>
                  <a:pt x="230784" y="278110"/>
                </a:lnTo>
                <a:lnTo>
                  <a:pt x="216556" y="234237"/>
                </a:lnTo>
                <a:lnTo>
                  <a:pt x="204736" y="189261"/>
                </a:lnTo>
                <a:lnTo>
                  <a:pt x="195405" y="143266"/>
                </a:lnTo>
                <a:lnTo>
                  <a:pt x="188640" y="96335"/>
                </a:lnTo>
                <a:lnTo>
                  <a:pt x="184523" y="48552"/>
                </a:lnTo>
                <a:lnTo>
                  <a:pt x="183133" y="0"/>
                </a:lnTo>
                <a:close/>
              </a:path>
              <a:path w="1889759" h="980439">
                <a:moveTo>
                  <a:pt x="1889759" y="0"/>
                </a:moveTo>
                <a:lnTo>
                  <a:pt x="1706626" y="0"/>
                </a:lnTo>
                <a:lnTo>
                  <a:pt x="1705235" y="48552"/>
                </a:lnTo>
                <a:lnTo>
                  <a:pt x="1701117" y="96335"/>
                </a:lnTo>
                <a:lnTo>
                  <a:pt x="1694350" y="143266"/>
                </a:lnTo>
                <a:lnTo>
                  <a:pt x="1685015" y="189261"/>
                </a:lnTo>
                <a:lnTo>
                  <a:pt x="1673192" y="234237"/>
                </a:lnTo>
                <a:lnTo>
                  <a:pt x="1658960" y="278110"/>
                </a:lnTo>
                <a:lnTo>
                  <a:pt x="1642399" y="320797"/>
                </a:lnTo>
                <a:lnTo>
                  <a:pt x="1623588" y="362214"/>
                </a:lnTo>
                <a:lnTo>
                  <a:pt x="1602608" y="402279"/>
                </a:lnTo>
                <a:lnTo>
                  <a:pt x="1579538" y="440908"/>
                </a:lnTo>
                <a:lnTo>
                  <a:pt x="1554458" y="478017"/>
                </a:lnTo>
                <a:lnTo>
                  <a:pt x="1527447" y="513523"/>
                </a:lnTo>
                <a:lnTo>
                  <a:pt x="1498586" y="547342"/>
                </a:lnTo>
                <a:lnTo>
                  <a:pt x="1467954" y="579392"/>
                </a:lnTo>
                <a:lnTo>
                  <a:pt x="1435631" y="609589"/>
                </a:lnTo>
                <a:lnTo>
                  <a:pt x="1401697" y="637849"/>
                </a:lnTo>
                <a:lnTo>
                  <a:pt x="1366231" y="664090"/>
                </a:lnTo>
                <a:lnTo>
                  <a:pt x="1329313" y="688227"/>
                </a:lnTo>
                <a:lnTo>
                  <a:pt x="1291023" y="710177"/>
                </a:lnTo>
                <a:lnTo>
                  <a:pt x="1251441" y="729857"/>
                </a:lnTo>
                <a:lnTo>
                  <a:pt x="1210646" y="747184"/>
                </a:lnTo>
                <a:lnTo>
                  <a:pt x="1168719" y="762074"/>
                </a:lnTo>
                <a:lnTo>
                  <a:pt x="1125738" y="774443"/>
                </a:lnTo>
                <a:lnTo>
                  <a:pt x="1081784" y="784209"/>
                </a:lnTo>
                <a:lnTo>
                  <a:pt x="1036936" y="791288"/>
                </a:lnTo>
                <a:lnTo>
                  <a:pt x="991275" y="795597"/>
                </a:lnTo>
                <a:lnTo>
                  <a:pt x="944879" y="797052"/>
                </a:lnTo>
                <a:lnTo>
                  <a:pt x="1494889" y="797052"/>
                </a:lnTo>
                <a:lnTo>
                  <a:pt x="1530937" y="768895"/>
                </a:lnTo>
                <a:lnTo>
                  <a:pt x="1564790" y="739739"/>
                </a:lnTo>
                <a:lnTo>
                  <a:pt x="1597288" y="709009"/>
                </a:lnTo>
                <a:lnTo>
                  <a:pt x="1628374" y="676759"/>
                </a:lnTo>
                <a:lnTo>
                  <a:pt x="1657996" y="643046"/>
                </a:lnTo>
                <a:lnTo>
                  <a:pt x="1686100" y="607926"/>
                </a:lnTo>
                <a:lnTo>
                  <a:pt x="1712630" y="571456"/>
                </a:lnTo>
                <a:lnTo>
                  <a:pt x="1737534" y="533691"/>
                </a:lnTo>
                <a:lnTo>
                  <a:pt x="1760756" y="494688"/>
                </a:lnTo>
                <a:lnTo>
                  <a:pt x="1782243" y="454503"/>
                </a:lnTo>
                <a:lnTo>
                  <a:pt x="1801940" y="413192"/>
                </a:lnTo>
                <a:lnTo>
                  <a:pt x="1819794" y="370811"/>
                </a:lnTo>
                <a:lnTo>
                  <a:pt x="1835750" y="327417"/>
                </a:lnTo>
                <a:lnTo>
                  <a:pt x="1849754" y="283065"/>
                </a:lnTo>
                <a:lnTo>
                  <a:pt x="1861752" y="237813"/>
                </a:lnTo>
                <a:lnTo>
                  <a:pt x="1871691" y="191715"/>
                </a:lnTo>
                <a:lnTo>
                  <a:pt x="1879515" y="144829"/>
                </a:lnTo>
                <a:lnTo>
                  <a:pt x="1885170" y="97210"/>
                </a:lnTo>
                <a:lnTo>
                  <a:pt x="1888603" y="48915"/>
                </a:lnTo>
                <a:lnTo>
                  <a:pt x="1889759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00701" y="2080767"/>
            <a:ext cx="5310378" cy="1960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69719" y="1319783"/>
            <a:ext cx="2071116" cy="518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1563" y="1330325"/>
            <a:ext cx="2039493" cy="2227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80133" y="1603247"/>
            <a:ext cx="2049144" cy="2247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86583" y="2871216"/>
            <a:ext cx="455675" cy="3398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96363" y="2882010"/>
            <a:ext cx="435609" cy="320040"/>
          </a:xfrm>
          <a:custGeom>
            <a:avLst/>
            <a:gdLst/>
            <a:ahLst/>
            <a:cxnLst/>
            <a:rect l="l" t="t" r="r" b="b"/>
            <a:pathLst>
              <a:path w="435610" h="320039">
                <a:moveTo>
                  <a:pt x="105410" y="1397"/>
                </a:moveTo>
                <a:lnTo>
                  <a:pt x="60134" y="11858"/>
                </a:lnTo>
                <a:lnTo>
                  <a:pt x="27050" y="43179"/>
                </a:lnTo>
                <a:lnTo>
                  <a:pt x="6762" y="94932"/>
                </a:lnTo>
                <a:lnTo>
                  <a:pt x="0" y="166497"/>
                </a:lnTo>
                <a:lnTo>
                  <a:pt x="1617" y="201618"/>
                </a:lnTo>
                <a:lnTo>
                  <a:pt x="14519" y="258526"/>
                </a:lnTo>
                <a:lnTo>
                  <a:pt x="39971" y="297457"/>
                </a:lnTo>
                <a:lnTo>
                  <a:pt x="76305" y="317079"/>
                </a:lnTo>
                <a:lnTo>
                  <a:pt x="98425" y="319531"/>
                </a:lnTo>
                <a:lnTo>
                  <a:pt x="121884" y="316940"/>
                </a:lnTo>
                <a:lnTo>
                  <a:pt x="142557" y="309181"/>
                </a:lnTo>
                <a:lnTo>
                  <a:pt x="160468" y="296279"/>
                </a:lnTo>
                <a:lnTo>
                  <a:pt x="168049" y="287274"/>
                </a:lnTo>
                <a:lnTo>
                  <a:pt x="101981" y="287274"/>
                </a:lnTo>
                <a:lnTo>
                  <a:pt x="74791" y="279608"/>
                </a:lnTo>
                <a:lnTo>
                  <a:pt x="55340" y="256619"/>
                </a:lnTo>
                <a:lnTo>
                  <a:pt x="43652" y="218318"/>
                </a:lnTo>
                <a:lnTo>
                  <a:pt x="39750" y="164718"/>
                </a:lnTo>
                <a:lnTo>
                  <a:pt x="43723" y="107451"/>
                </a:lnTo>
                <a:lnTo>
                  <a:pt x="55626" y="66532"/>
                </a:lnTo>
                <a:lnTo>
                  <a:pt x="75434" y="41971"/>
                </a:lnTo>
                <a:lnTo>
                  <a:pt x="103124" y="33781"/>
                </a:lnTo>
                <a:lnTo>
                  <a:pt x="172356" y="33781"/>
                </a:lnTo>
                <a:lnTo>
                  <a:pt x="167932" y="26634"/>
                </a:lnTo>
                <a:lnTo>
                  <a:pt x="140584" y="7706"/>
                </a:lnTo>
                <a:lnTo>
                  <a:pt x="105410" y="1397"/>
                </a:lnTo>
                <a:close/>
              </a:path>
              <a:path w="435610" h="320039">
                <a:moveTo>
                  <a:pt x="172356" y="33781"/>
                </a:moveTo>
                <a:lnTo>
                  <a:pt x="103124" y="33781"/>
                </a:lnTo>
                <a:lnTo>
                  <a:pt x="129387" y="41832"/>
                </a:lnTo>
                <a:lnTo>
                  <a:pt x="148161" y="65992"/>
                </a:lnTo>
                <a:lnTo>
                  <a:pt x="159434" y="106273"/>
                </a:lnTo>
                <a:lnTo>
                  <a:pt x="163194" y="162687"/>
                </a:lnTo>
                <a:lnTo>
                  <a:pt x="159363" y="217193"/>
                </a:lnTo>
                <a:lnTo>
                  <a:pt x="147875" y="256127"/>
                </a:lnTo>
                <a:lnTo>
                  <a:pt x="128744" y="279487"/>
                </a:lnTo>
                <a:lnTo>
                  <a:pt x="101981" y="287274"/>
                </a:lnTo>
                <a:lnTo>
                  <a:pt x="168049" y="287274"/>
                </a:lnTo>
                <a:lnTo>
                  <a:pt x="196215" y="227885"/>
                </a:lnTo>
                <a:lnTo>
                  <a:pt x="203073" y="159130"/>
                </a:lnTo>
                <a:lnTo>
                  <a:pt x="199170" y="102346"/>
                </a:lnTo>
                <a:lnTo>
                  <a:pt x="187459" y="58181"/>
                </a:lnTo>
                <a:lnTo>
                  <a:pt x="172356" y="33781"/>
                </a:lnTo>
                <a:close/>
              </a:path>
              <a:path w="435610" h="320039">
                <a:moveTo>
                  <a:pt x="435229" y="280797"/>
                </a:moveTo>
                <a:lnTo>
                  <a:pt x="258825" y="280797"/>
                </a:lnTo>
                <a:lnTo>
                  <a:pt x="258825" y="314325"/>
                </a:lnTo>
                <a:lnTo>
                  <a:pt x="435229" y="314325"/>
                </a:lnTo>
                <a:lnTo>
                  <a:pt x="435229" y="280797"/>
                </a:lnTo>
                <a:close/>
              </a:path>
              <a:path w="435610" h="320039">
                <a:moveTo>
                  <a:pt x="366522" y="47116"/>
                </a:moveTo>
                <a:lnTo>
                  <a:pt x="327787" y="47116"/>
                </a:lnTo>
                <a:lnTo>
                  <a:pt x="327787" y="280797"/>
                </a:lnTo>
                <a:lnTo>
                  <a:pt x="366522" y="280797"/>
                </a:lnTo>
                <a:lnTo>
                  <a:pt x="366522" y="47116"/>
                </a:lnTo>
                <a:close/>
              </a:path>
              <a:path w="435610" h="320039">
                <a:moveTo>
                  <a:pt x="366522" y="0"/>
                </a:moveTo>
                <a:lnTo>
                  <a:pt x="257048" y="31750"/>
                </a:lnTo>
                <a:lnTo>
                  <a:pt x="257048" y="67563"/>
                </a:lnTo>
                <a:lnTo>
                  <a:pt x="327787" y="47116"/>
                </a:lnTo>
                <a:lnTo>
                  <a:pt x="366522" y="47116"/>
                </a:lnTo>
                <a:lnTo>
                  <a:pt x="366522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104132" y="2872739"/>
            <a:ext cx="451103" cy="3383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13657" y="2883407"/>
            <a:ext cx="432434" cy="318135"/>
          </a:xfrm>
          <a:custGeom>
            <a:avLst/>
            <a:gdLst/>
            <a:ahLst/>
            <a:cxnLst/>
            <a:rect l="l" t="t" r="r" b="b"/>
            <a:pathLst>
              <a:path w="432435" h="318135">
                <a:moveTo>
                  <a:pt x="105282" y="0"/>
                </a:moveTo>
                <a:lnTo>
                  <a:pt x="60055" y="10461"/>
                </a:lnTo>
                <a:lnTo>
                  <a:pt x="26923" y="41782"/>
                </a:lnTo>
                <a:lnTo>
                  <a:pt x="6746" y="93535"/>
                </a:lnTo>
                <a:lnTo>
                  <a:pt x="0" y="165100"/>
                </a:lnTo>
                <a:lnTo>
                  <a:pt x="1597" y="200221"/>
                </a:lnTo>
                <a:lnTo>
                  <a:pt x="14412" y="257129"/>
                </a:lnTo>
                <a:lnTo>
                  <a:pt x="39844" y="296060"/>
                </a:lnTo>
                <a:lnTo>
                  <a:pt x="76178" y="315682"/>
                </a:lnTo>
                <a:lnTo>
                  <a:pt x="98297" y="318134"/>
                </a:lnTo>
                <a:lnTo>
                  <a:pt x="121757" y="315543"/>
                </a:lnTo>
                <a:lnTo>
                  <a:pt x="142430" y="307784"/>
                </a:lnTo>
                <a:lnTo>
                  <a:pt x="160341" y="294882"/>
                </a:lnTo>
                <a:lnTo>
                  <a:pt x="167922" y="285876"/>
                </a:lnTo>
                <a:lnTo>
                  <a:pt x="101853" y="285876"/>
                </a:lnTo>
                <a:lnTo>
                  <a:pt x="74683" y="278211"/>
                </a:lnTo>
                <a:lnTo>
                  <a:pt x="55276" y="255222"/>
                </a:lnTo>
                <a:lnTo>
                  <a:pt x="43632" y="216921"/>
                </a:lnTo>
                <a:lnTo>
                  <a:pt x="39750" y="163321"/>
                </a:lnTo>
                <a:lnTo>
                  <a:pt x="43705" y="106054"/>
                </a:lnTo>
                <a:lnTo>
                  <a:pt x="55578" y="65135"/>
                </a:lnTo>
                <a:lnTo>
                  <a:pt x="75380" y="40574"/>
                </a:lnTo>
                <a:lnTo>
                  <a:pt x="103123" y="32384"/>
                </a:lnTo>
                <a:lnTo>
                  <a:pt x="172282" y="32384"/>
                </a:lnTo>
                <a:lnTo>
                  <a:pt x="167850" y="25237"/>
                </a:lnTo>
                <a:lnTo>
                  <a:pt x="140471" y="6309"/>
                </a:lnTo>
                <a:lnTo>
                  <a:pt x="105282" y="0"/>
                </a:lnTo>
                <a:close/>
              </a:path>
              <a:path w="432435" h="318135">
                <a:moveTo>
                  <a:pt x="172282" y="32384"/>
                </a:moveTo>
                <a:lnTo>
                  <a:pt x="103123" y="32384"/>
                </a:lnTo>
                <a:lnTo>
                  <a:pt x="129367" y="40435"/>
                </a:lnTo>
                <a:lnTo>
                  <a:pt x="148097" y="64595"/>
                </a:lnTo>
                <a:lnTo>
                  <a:pt x="159327" y="104876"/>
                </a:lnTo>
                <a:lnTo>
                  <a:pt x="163067" y="161289"/>
                </a:lnTo>
                <a:lnTo>
                  <a:pt x="159254" y="215796"/>
                </a:lnTo>
                <a:lnTo>
                  <a:pt x="147796" y="254730"/>
                </a:lnTo>
                <a:lnTo>
                  <a:pt x="128670" y="278090"/>
                </a:lnTo>
                <a:lnTo>
                  <a:pt x="101853" y="285876"/>
                </a:lnTo>
                <a:lnTo>
                  <a:pt x="167922" y="285876"/>
                </a:lnTo>
                <a:lnTo>
                  <a:pt x="196151" y="226488"/>
                </a:lnTo>
                <a:lnTo>
                  <a:pt x="203072" y="157733"/>
                </a:lnTo>
                <a:lnTo>
                  <a:pt x="199157" y="100949"/>
                </a:lnTo>
                <a:lnTo>
                  <a:pt x="187414" y="56784"/>
                </a:lnTo>
                <a:lnTo>
                  <a:pt x="172282" y="32384"/>
                </a:lnTo>
                <a:close/>
              </a:path>
              <a:path w="432435" h="318135">
                <a:moveTo>
                  <a:pt x="416751" y="32512"/>
                </a:moveTo>
                <a:lnTo>
                  <a:pt x="336422" y="32512"/>
                </a:lnTo>
                <a:lnTo>
                  <a:pt x="349500" y="33393"/>
                </a:lnTo>
                <a:lnTo>
                  <a:pt x="360934" y="36036"/>
                </a:lnTo>
                <a:lnTo>
                  <a:pt x="389937" y="63642"/>
                </a:lnTo>
                <a:lnTo>
                  <a:pt x="393572" y="86867"/>
                </a:lnTo>
                <a:lnTo>
                  <a:pt x="392789" y="98297"/>
                </a:lnTo>
                <a:lnTo>
                  <a:pt x="373316" y="143180"/>
                </a:lnTo>
                <a:lnTo>
                  <a:pt x="348551" y="172414"/>
                </a:lnTo>
                <a:lnTo>
                  <a:pt x="242188" y="279145"/>
                </a:lnTo>
                <a:lnTo>
                  <a:pt x="242188" y="312927"/>
                </a:lnTo>
                <a:lnTo>
                  <a:pt x="429387" y="312927"/>
                </a:lnTo>
                <a:lnTo>
                  <a:pt x="429387" y="278383"/>
                </a:lnTo>
                <a:lnTo>
                  <a:pt x="288289" y="278383"/>
                </a:lnTo>
                <a:lnTo>
                  <a:pt x="288289" y="277494"/>
                </a:lnTo>
                <a:lnTo>
                  <a:pt x="358393" y="209041"/>
                </a:lnTo>
                <a:lnTo>
                  <a:pt x="394509" y="170227"/>
                </a:lnTo>
                <a:lnTo>
                  <a:pt x="416813" y="138937"/>
                </a:lnTo>
                <a:lnTo>
                  <a:pt x="431208" y="97039"/>
                </a:lnTo>
                <a:lnTo>
                  <a:pt x="432180" y="82803"/>
                </a:lnTo>
                <a:lnTo>
                  <a:pt x="430678" y="64823"/>
                </a:lnTo>
                <a:lnTo>
                  <a:pt x="426164" y="48783"/>
                </a:lnTo>
                <a:lnTo>
                  <a:pt x="418625" y="34672"/>
                </a:lnTo>
                <a:lnTo>
                  <a:pt x="416751" y="32512"/>
                </a:lnTo>
                <a:close/>
              </a:path>
              <a:path w="432435" h="318135">
                <a:moveTo>
                  <a:pt x="342518" y="0"/>
                </a:moveTo>
                <a:lnTo>
                  <a:pt x="319158" y="1740"/>
                </a:lnTo>
                <a:lnTo>
                  <a:pt x="297275" y="6969"/>
                </a:lnTo>
                <a:lnTo>
                  <a:pt x="276867" y="15698"/>
                </a:lnTo>
                <a:lnTo>
                  <a:pt x="257937" y="27939"/>
                </a:lnTo>
                <a:lnTo>
                  <a:pt x="257937" y="67563"/>
                </a:lnTo>
                <a:lnTo>
                  <a:pt x="276844" y="52228"/>
                </a:lnTo>
                <a:lnTo>
                  <a:pt x="296227" y="41275"/>
                </a:lnTo>
                <a:lnTo>
                  <a:pt x="316087" y="34702"/>
                </a:lnTo>
                <a:lnTo>
                  <a:pt x="336422" y="32512"/>
                </a:lnTo>
                <a:lnTo>
                  <a:pt x="416751" y="32512"/>
                </a:lnTo>
                <a:lnTo>
                  <a:pt x="408050" y="22478"/>
                </a:lnTo>
                <a:lnTo>
                  <a:pt x="394954" y="12644"/>
                </a:lnTo>
                <a:lnTo>
                  <a:pt x="379666" y="5619"/>
                </a:lnTo>
                <a:lnTo>
                  <a:pt x="362188" y="1404"/>
                </a:lnTo>
                <a:lnTo>
                  <a:pt x="342518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814059" y="2872739"/>
            <a:ext cx="449579" cy="3383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823965" y="2883407"/>
            <a:ext cx="429895" cy="318135"/>
          </a:xfrm>
          <a:custGeom>
            <a:avLst/>
            <a:gdLst/>
            <a:ahLst/>
            <a:cxnLst/>
            <a:rect l="l" t="t" r="r" b="b"/>
            <a:pathLst>
              <a:path w="429895" h="318135">
                <a:moveTo>
                  <a:pt x="105283" y="0"/>
                </a:moveTo>
                <a:lnTo>
                  <a:pt x="60055" y="10461"/>
                </a:lnTo>
                <a:lnTo>
                  <a:pt x="26924" y="41782"/>
                </a:lnTo>
                <a:lnTo>
                  <a:pt x="6699" y="93535"/>
                </a:lnTo>
                <a:lnTo>
                  <a:pt x="0" y="165100"/>
                </a:lnTo>
                <a:lnTo>
                  <a:pt x="1597" y="200221"/>
                </a:lnTo>
                <a:lnTo>
                  <a:pt x="14412" y="257129"/>
                </a:lnTo>
                <a:lnTo>
                  <a:pt x="39844" y="296060"/>
                </a:lnTo>
                <a:lnTo>
                  <a:pt x="76178" y="315682"/>
                </a:lnTo>
                <a:lnTo>
                  <a:pt x="98298" y="318134"/>
                </a:lnTo>
                <a:lnTo>
                  <a:pt x="121757" y="315543"/>
                </a:lnTo>
                <a:lnTo>
                  <a:pt x="142430" y="307784"/>
                </a:lnTo>
                <a:lnTo>
                  <a:pt x="160341" y="294882"/>
                </a:lnTo>
                <a:lnTo>
                  <a:pt x="167922" y="285876"/>
                </a:lnTo>
                <a:lnTo>
                  <a:pt x="101854" y="285876"/>
                </a:lnTo>
                <a:lnTo>
                  <a:pt x="74664" y="278211"/>
                </a:lnTo>
                <a:lnTo>
                  <a:pt x="55213" y="255222"/>
                </a:lnTo>
                <a:lnTo>
                  <a:pt x="43525" y="216921"/>
                </a:lnTo>
                <a:lnTo>
                  <a:pt x="39624" y="163321"/>
                </a:lnTo>
                <a:lnTo>
                  <a:pt x="43598" y="106054"/>
                </a:lnTo>
                <a:lnTo>
                  <a:pt x="55514" y="65135"/>
                </a:lnTo>
                <a:lnTo>
                  <a:pt x="75360" y="40574"/>
                </a:lnTo>
                <a:lnTo>
                  <a:pt x="103124" y="32384"/>
                </a:lnTo>
                <a:lnTo>
                  <a:pt x="172229" y="32384"/>
                </a:lnTo>
                <a:lnTo>
                  <a:pt x="167805" y="25237"/>
                </a:lnTo>
                <a:lnTo>
                  <a:pt x="140457" y="6309"/>
                </a:lnTo>
                <a:lnTo>
                  <a:pt x="105283" y="0"/>
                </a:lnTo>
                <a:close/>
              </a:path>
              <a:path w="429895" h="318135">
                <a:moveTo>
                  <a:pt x="172229" y="32384"/>
                </a:moveTo>
                <a:lnTo>
                  <a:pt x="103124" y="32384"/>
                </a:lnTo>
                <a:lnTo>
                  <a:pt x="129313" y="40435"/>
                </a:lnTo>
                <a:lnTo>
                  <a:pt x="148050" y="64595"/>
                </a:lnTo>
                <a:lnTo>
                  <a:pt x="159309" y="104876"/>
                </a:lnTo>
                <a:lnTo>
                  <a:pt x="163068" y="161289"/>
                </a:lnTo>
                <a:lnTo>
                  <a:pt x="159236" y="215796"/>
                </a:lnTo>
                <a:lnTo>
                  <a:pt x="147748" y="254730"/>
                </a:lnTo>
                <a:lnTo>
                  <a:pt x="128617" y="278090"/>
                </a:lnTo>
                <a:lnTo>
                  <a:pt x="101854" y="285876"/>
                </a:lnTo>
                <a:lnTo>
                  <a:pt x="167922" y="285876"/>
                </a:lnTo>
                <a:lnTo>
                  <a:pt x="196087" y="226488"/>
                </a:lnTo>
                <a:lnTo>
                  <a:pt x="202946" y="157733"/>
                </a:lnTo>
                <a:lnTo>
                  <a:pt x="199043" y="100949"/>
                </a:lnTo>
                <a:lnTo>
                  <a:pt x="187332" y="56784"/>
                </a:lnTo>
                <a:lnTo>
                  <a:pt x="172229" y="32384"/>
                </a:lnTo>
                <a:close/>
              </a:path>
              <a:path w="429895" h="318135">
                <a:moveTo>
                  <a:pt x="249555" y="261492"/>
                </a:moveTo>
                <a:lnTo>
                  <a:pt x="249555" y="301751"/>
                </a:lnTo>
                <a:lnTo>
                  <a:pt x="264033" y="308919"/>
                </a:lnTo>
                <a:lnTo>
                  <a:pt x="280606" y="314039"/>
                </a:lnTo>
                <a:lnTo>
                  <a:pt x="299275" y="317111"/>
                </a:lnTo>
                <a:lnTo>
                  <a:pt x="320039" y="318134"/>
                </a:lnTo>
                <a:lnTo>
                  <a:pt x="343662" y="316539"/>
                </a:lnTo>
                <a:lnTo>
                  <a:pt x="364807" y="311753"/>
                </a:lnTo>
                <a:lnTo>
                  <a:pt x="383476" y="303776"/>
                </a:lnTo>
                <a:lnTo>
                  <a:pt x="399669" y="292607"/>
                </a:lnTo>
                <a:lnTo>
                  <a:pt x="406097" y="285876"/>
                </a:lnTo>
                <a:lnTo>
                  <a:pt x="320929" y="285876"/>
                </a:lnTo>
                <a:lnTo>
                  <a:pt x="301543" y="284353"/>
                </a:lnTo>
                <a:lnTo>
                  <a:pt x="283194" y="279781"/>
                </a:lnTo>
                <a:lnTo>
                  <a:pt x="265868" y="272161"/>
                </a:lnTo>
                <a:lnTo>
                  <a:pt x="249555" y="261492"/>
                </a:lnTo>
                <a:close/>
              </a:path>
              <a:path w="429895" h="318135">
                <a:moveTo>
                  <a:pt x="406081" y="32384"/>
                </a:moveTo>
                <a:lnTo>
                  <a:pt x="322453" y="32384"/>
                </a:lnTo>
                <a:lnTo>
                  <a:pt x="347216" y="35552"/>
                </a:lnTo>
                <a:lnTo>
                  <a:pt x="364918" y="45053"/>
                </a:lnTo>
                <a:lnTo>
                  <a:pt x="375548" y="60888"/>
                </a:lnTo>
                <a:lnTo>
                  <a:pt x="379095" y="83057"/>
                </a:lnTo>
                <a:lnTo>
                  <a:pt x="374453" y="107060"/>
                </a:lnTo>
                <a:lnTo>
                  <a:pt x="360537" y="124205"/>
                </a:lnTo>
                <a:lnTo>
                  <a:pt x="337357" y="134492"/>
                </a:lnTo>
                <a:lnTo>
                  <a:pt x="304926" y="137921"/>
                </a:lnTo>
                <a:lnTo>
                  <a:pt x="280543" y="137921"/>
                </a:lnTo>
                <a:lnTo>
                  <a:pt x="280543" y="170052"/>
                </a:lnTo>
                <a:lnTo>
                  <a:pt x="306197" y="170052"/>
                </a:lnTo>
                <a:lnTo>
                  <a:pt x="342774" y="173698"/>
                </a:lnTo>
                <a:lnTo>
                  <a:pt x="368887" y="184642"/>
                </a:lnTo>
                <a:lnTo>
                  <a:pt x="384546" y="202896"/>
                </a:lnTo>
                <a:lnTo>
                  <a:pt x="389763" y="228472"/>
                </a:lnTo>
                <a:lnTo>
                  <a:pt x="388616" y="240930"/>
                </a:lnTo>
                <a:lnTo>
                  <a:pt x="361130" y="277090"/>
                </a:lnTo>
                <a:lnTo>
                  <a:pt x="320929" y="285876"/>
                </a:lnTo>
                <a:lnTo>
                  <a:pt x="406097" y="285876"/>
                </a:lnTo>
                <a:lnTo>
                  <a:pt x="412744" y="278917"/>
                </a:lnTo>
                <a:lnTo>
                  <a:pt x="422068" y="263191"/>
                </a:lnTo>
                <a:lnTo>
                  <a:pt x="427654" y="245441"/>
                </a:lnTo>
                <a:lnTo>
                  <a:pt x="429513" y="225678"/>
                </a:lnTo>
                <a:lnTo>
                  <a:pt x="428301" y="211417"/>
                </a:lnTo>
                <a:lnTo>
                  <a:pt x="410210" y="175894"/>
                </a:lnTo>
                <a:lnTo>
                  <a:pt x="373241" y="155213"/>
                </a:lnTo>
                <a:lnTo>
                  <a:pt x="357378" y="152400"/>
                </a:lnTo>
                <a:lnTo>
                  <a:pt x="357378" y="151637"/>
                </a:lnTo>
                <a:lnTo>
                  <a:pt x="384361" y="140279"/>
                </a:lnTo>
                <a:lnTo>
                  <a:pt x="403606" y="123539"/>
                </a:lnTo>
                <a:lnTo>
                  <a:pt x="415135" y="101417"/>
                </a:lnTo>
                <a:lnTo>
                  <a:pt x="418973" y="73913"/>
                </a:lnTo>
                <a:lnTo>
                  <a:pt x="417494" y="58293"/>
                </a:lnTo>
                <a:lnTo>
                  <a:pt x="413051" y="44196"/>
                </a:lnTo>
                <a:lnTo>
                  <a:pt x="406081" y="32384"/>
                </a:lnTo>
                <a:close/>
              </a:path>
              <a:path w="429895" h="318135">
                <a:moveTo>
                  <a:pt x="331978" y="0"/>
                </a:moveTo>
                <a:lnTo>
                  <a:pt x="312427" y="1095"/>
                </a:lnTo>
                <a:lnTo>
                  <a:pt x="294163" y="4381"/>
                </a:lnTo>
                <a:lnTo>
                  <a:pt x="277185" y="9858"/>
                </a:lnTo>
                <a:lnTo>
                  <a:pt x="261493" y="17525"/>
                </a:lnTo>
                <a:lnTo>
                  <a:pt x="261493" y="54228"/>
                </a:lnTo>
                <a:lnTo>
                  <a:pt x="276018" y="44654"/>
                </a:lnTo>
                <a:lnTo>
                  <a:pt x="291020" y="37830"/>
                </a:lnTo>
                <a:lnTo>
                  <a:pt x="306498" y="33744"/>
                </a:lnTo>
                <a:lnTo>
                  <a:pt x="322453" y="32384"/>
                </a:lnTo>
                <a:lnTo>
                  <a:pt x="406081" y="32384"/>
                </a:lnTo>
                <a:lnTo>
                  <a:pt x="405632" y="31623"/>
                </a:lnTo>
                <a:lnTo>
                  <a:pt x="395224" y="20574"/>
                </a:lnTo>
                <a:lnTo>
                  <a:pt x="382287" y="11572"/>
                </a:lnTo>
                <a:lnTo>
                  <a:pt x="367458" y="5143"/>
                </a:lnTo>
                <a:lnTo>
                  <a:pt x="350700" y="1285"/>
                </a:lnTo>
                <a:lnTo>
                  <a:pt x="331978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504176" y="2872739"/>
            <a:ext cx="464820" cy="3383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514081" y="2883407"/>
            <a:ext cx="445770" cy="318135"/>
          </a:xfrm>
          <a:custGeom>
            <a:avLst/>
            <a:gdLst/>
            <a:ahLst/>
            <a:cxnLst/>
            <a:rect l="l" t="t" r="r" b="b"/>
            <a:pathLst>
              <a:path w="445770" h="318135">
                <a:moveTo>
                  <a:pt x="105283" y="0"/>
                </a:moveTo>
                <a:lnTo>
                  <a:pt x="60118" y="10461"/>
                </a:lnTo>
                <a:lnTo>
                  <a:pt x="27050" y="41782"/>
                </a:lnTo>
                <a:lnTo>
                  <a:pt x="6762" y="93535"/>
                </a:lnTo>
                <a:lnTo>
                  <a:pt x="0" y="165100"/>
                </a:lnTo>
                <a:lnTo>
                  <a:pt x="1617" y="200221"/>
                </a:lnTo>
                <a:lnTo>
                  <a:pt x="14519" y="257129"/>
                </a:lnTo>
                <a:lnTo>
                  <a:pt x="39953" y="296060"/>
                </a:lnTo>
                <a:lnTo>
                  <a:pt x="76251" y="315682"/>
                </a:lnTo>
                <a:lnTo>
                  <a:pt x="98425" y="318134"/>
                </a:lnTo>
                <a:lnTo>
                  <a:pt x="121828" y="315543"/>
                </a:lnTo>
                <a:lnTo>
                  <a:pt x="142494" y="307784"/>
                </a:lnTo>
                <a:lnTo>
                  <a:pt x="160397" y="294882"/>
                </a:lnTo>
                <a:lnTo>
                  <a:pt x="167950" y="285876"/>
                </a:lnTo>
                <a:lnTo>
                  <a:pt x="101981" y="285876"/>
                </a:lnTo>
                <a:lnTo>
                  <a:pt x="74737" y="278211"/>
                </a:lnTo>
                <a:lnTo>
                  <a:pt x="55292" y="255222"/>
                </a:lnTo>
                <a:lnTo>
                  <a:pt x="43634" y="216921"/>
                </a:lnTo>
                <a:lnTo>
                  <a:pt x="39750" y="163321"/>
                </a:lnTo>
                <a:lnTo>
                  <a:pt x="43705" y="106054"/>
                </a:lnTo>
                <a:lnTo>
                  <a:pt x="55578" y="65135"/>
                </a:lnTo>
                <a:lnTo>
                  <a:pt x="75380" y="40574"/>
                </a:lnTo>
                <a:lnTo>
                  <a:pt x="103124" y="32384"/>
                </a:lnTo>
                <a:lnTo>
                  <a:pt x="172333" y="32384"/>
                </a:lnTo>
                <a:lnTo>
                  <a:pt x="167905" y="25237"/>
                </a:lnTo>
                <a:lnTo>
                  <a:pt x="140519" y="6309"/>
                </a:lnTo>
                <a:lnTo>
                  <a:pt x="105283" y="0"/>
                </a:lnTo>
                <a:close/>
              </a:path>
              <a:path w="445770" h="318135">
                <a:moveTo>
                  <a:pt x="172333" y="32384"/>
                </a:moveTo>
                <a:lnTo>
                  <a:pt x="103124" y="32384"/>
                </a:lnTo>
                <a:lnTo>
                  <a:pt x="129387" y="40435"/>
                </a:lnTo>
                <a:lnTo>
                  <a:pt x="148161" y="64595"/>
                </a:lnTo>
                <a:lnTo>
                  <a:pt x="159434" y="104876"/>
                </a:lnTo>
                <a:lnTo>
                  <a:pt x="163195" y="161289"/>
                </a:lnTo>
                <a:lnTo>
                  <a:pt x="159363" y="215796"/>
                </a:lnTo>
                <a:lnTo>
                  <a:pt x="147875" y="254730"/>
                </a:lnTo>
                <a:lnTo>
                  <a:pt x="128744" y="278090"/>
                </a:lnTo>
                <a:lnTo>
                  <a:pt x="101981" y="285876"/>
                </a:lnTo>
                <a:lnTo>
                  <a:pt x="167950" y="285876"/>
                </a:lnTo>
                <a:lnTo>
                  <a:pt x="196199" y="226488"/>
                </a:lnTo>
                <a:lnTo>
                  <a:pt x="203073" y="157733"/>
                </a:lnTo>
                <a:lnTo>
                  <a:pt x="199169" y="100949"/>
                </a:lnTo>
                <a:lnTo>
                  <a:pt x="187450" y="56784"/>
                </a:lnTo>
                <a:lnTo>
                  <a:pt x="172333" y="32384"/>
                </a:lnTo>
                <a:close/>
              </a:path>
              <a:path w="445770" h="318135">
                <a:moveTo>
                  <a:pt x="406019" y="233044"/>
                </a:moveTo>
                <a:lnTo>
                  <a:pt x="368300" y="233044"/>
                </a:lnTo>
                <a:lnTo>
                  <a:pt x="368300" y="312927"/>
                </a:lnTo>
                <a:lnTo>
                  <a:pt x="406019" y="312927"/>
                </a:lnTo>
                <a:lnTo>
                  <a:pt x="406019" y="233044"/>
                </a:lnTo>
                <a:close/>
              </a:path>
              <a:path w="445770" h="318135">
                <a:moveTo>
                  <a:pt x="406019" y="5206"/>
                </a:moveTo>
                <a:lnTo>
                  <a:pt x="360934" y="5206"/>
                </a:lnTo>
                <a:lnTo>
                  <a:pt x="224790" y="207771"/>
                </a:lnTo>
                <a:lnTo>
                  <a:pt x="224790" y="233044"/>
                </a:lnTo>
                <a:lnTo>
                  <a:pt x="445389" y="233044"/>
                </a:lnTo>
                <a:lnTo>
                  <a:pt x="445389" y="202183"/>
                </a:lnTo>
                <a:lnTo>
                  <a:pt x="264922" y="202183"/>
                </a:lnTo>
                <a:lnTo>
                  <a:pt x="356489" y="65404"/>
                </a:lnTo>
                <a:lnTo>
                  <a:pt x="360584" y="57854"/>
                </a:lnTo>
                <a:lnTo>
                  <a:pt x="363918" y="51387"/>
                </a:lnTo>
                <a:lnTo>
                  <a:pt x="366490" y="45991"/>
                </a:lnTo>
                <a:lnTo>
                  <a:pt x="368300" y="41655"/>
                </a:lnTo>
                <a:lnTo>
                  <a:pt x="406019" y="41655"/>
                </a:lnTo>
                <a:lnTo>
                  <a:pt x="406019" y="5206"/>
                </a:lnTo>
                <a:close/>
              </a:path>
              <a:path w="445770" h="318135">
                <a:moveTo>
                  <a:pt x="406019" y="41655"/>
                </a:moveTo>
                <a:lnTo>
                  <a:pt x="369062" y="41655"/>
                </a:lnTo>
                <a:lnTo>
                  <a:pt x="368698" y="51387"/>
                </a:lnTo>
                <a:lnTo>
                  <a:pt x="368490" y="58515"/>
                </a:lnTo>
                <a:lnTo>
                  <a:pt x="368361" y="65404"/>
                </a:lnTo>
                <a:lnTo>
                  <a:pt x="368300" y="202183"/>
                </a:lnTo>
                <a:lnTo>
                  <a:pt x="406019" y="202183"/>
                </a:lnTo>
                <a:lnTo>
                  <a:pt x="406019" y="41655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233916" y="2872739"/>
            <a:ext cx="452627" cy="3383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244456" y="2883407"/>
            <a:ext cx="431800" cy="318135"/>
          </a:xfrm>
          <a:custGeom>
            <a:avLst/>
            <a:gdLst/>
            <a:ahLst/>
            <a:cxnLst/>
            <a:rect l="l" t="t" r="r" b="b"/>
            <a:pathLst>
              <a:path w="431800" h="318135">
                <a:moveTo>
                  <a:pt x="105283" y="0"/>
                </a:moveTo>
                <a:lnTo>
                  <a:pt x="60118" y="10461"/>
                </a:lnTo>
                <a:lnTo>
                  <a:pt x="27050" y="41782"/>
                </a:lnTo>
                <a:lnTo>
                  <a:pt x="6762" y="93535"/>
                </a:lnTo>
                <a:lnTo>
                  <a:pt x="0" y="165100"/>
                </a:lnTo>
                <a:lnTo>
                  <a:pt x="1617" y="200221"/>
                </a:lnTo>
                <a:lnTo>
                  <a:pt x="14519" y="257129"/>
                </a:lnTo>
                <a:lnTo>
                  <a:pt x="39971" y="296060"/>
                </a:lnTo>
                <a:lnTo>
                  <a:pt x="76305" y="315682"/>
                </a:lnTo>
                <a:lnTo>
                  <a:pt x="98425" y="318134"/>
                </a:lnTo>
                <a:lnTo>
                  <a:pt x="121828" y="315543"/>
                </a:lnTo>
                <a:lnTo>
                  <a:pt x="142494" y="307784"/>
                </a:lnTo>
                <a:lnTo>
                  <a:pt x="160397" y="294882"/>
                </a:lnTo>
                <a:lnTo>
                  <a:pt x="167950" y="285876"/>
                </a:lnTo>
                <a:lnTo>
                  <a:pt x="101981" y="285876"/>
                </a:lnTo>
                <a:lnTo>
                  <a:pt x="74737" y="278211"/>
                </a:lnTo>
                <a:lnTo>
                  <a:pt x="55292" y="255222"/>
                </a:lnTo>
                <a:lnTo>
                  <a:pt x="43634" y="216921"/>
                </a:lnTo>
                <a:lnTo>
                  <a:pt x="39750" y="163321"/>
                </a:lnTo>
                <a:lnTo>
                  <a:pt x="43723" y="106054"/>
                </a:lnTo>
                <a:lnTo>
                  <a:pt x="55625" y="65135"/>
                </a:lnTo>
                <a:lnTo>
                  <a:pt x="75434" y="40574"/>
                </a:lnTo>
                <a:lnTo>
                  <a:pt x="103124" y="32384"/>
                </a:lnTo>
                <a:lnTo>
                  <a:pt x="172333" y="32384"/>
                </a:lnTo>
                <a:lnTo>
                  <a:pt x="167905" y="25237"/>
                </a:lnTo>
                <a:lnTo>
                  <a:pt x="140519" y="6309"/>
                </a:lnTo>
                <a:lnTo>
                  <a:pt x="105283" y="0"/>
                </a:lnTo>
                <a:close/>
              </a:path>
              <a:path w="431800" h="318135">
                <a:moveTo>
                  <a:pt x="172333" y="32384"/>
                </a:moveTo>
                <a:lnTo>
                  <a:pt x="103124" y="32384"/>
                </a:lnTo>
                <a:lnTo>
                  <a:pt x="129387" y="40435"/>
                </a:lnTo>
                <a:lnTo>
                  <a:pt x="148161" y="64595"/>
                </a:lnTo>
                <a:lnTo>
                  <a:pt x="159434" y="104876"/>
                </a:lnTo>
                <a:lnTo>
                  <a:pt x="163195" y="161289"/>
                </a:lnTo>
                <a:lnTo>
                  <a:pt x="159363" y="215796"/>
                </a:lnTo>
                <a:lnTo>
                  <a:pt x="147875" y="254730"/>
                </a:lnTo>
                <a:lnTo>
                  <a:pt x="128744" y="278090"/>
                </a:lnTo>
                <a:lnTo>
                  <a:pt x="101981" y="285876"/>
                </a:lnTo>
                <a:lnTo>
                  <a:pt x="167950" y="285876"/>
                </a:lnTo>
                <a:lnTo>
                  <a:pt x="196199" y="226488"/>
                </a:lnTo>
                <a:lnTo>
                  <a:pt x="203073" y="157733"/>
                </a:lnTo>
                <a:lnTo>
                  <a:pt x="199169" y="100949"/>
                </a:lnTo>
                <a:lnTo>
                  <a:pt x="187450" y="56784"/>
                </a:lnTo>
                <a:lnTo>
                  <a:pt x="172333" y="32384"/>
                </a:lnTo>
                <a:close/>
              </a:path>
              <a:path w="431800" h="318135">
                <a:moveTo>
                  <a:pt x="256413" y="265683"/>
                </a:moveTo>
                <a:lnTo>
                  <a:pt x="256413" y="305307"/>
                </a:lnTo>
                <a:lnTo>
                  <a:pt x="268678" y="310901"/>
                </a:lnTo>
                <a:lnTo>
                  <a:pt x="283575" y="314912"/>
                </a:lnTo>
                <a:lnTo>
                  <a:pt x="301115" y="317327"/>
                </a:lnTo>
                <a:lnTo>
                  <a:pt x="321310" y="318134"/>
                </a:lnTo>
                <a:lnTo>
                  <a:pt x="345699" y="316398"/>
                </a:lnTo>
                <a:lnTo>
                  <a:pt x="367268" y="311197"/>
                </a:lnTo>
                <a:lnTo>
                  <a:pt x="386050" y="302543"/>
                </a:lnTo>
                <a:lnTo>
                  <a:pt x="402082" y="290449"/>
                </a:lnTo>
                <a:lnTo>
                  <a:pt x="406002" y="285876"/>
                </a:lnTo>
                <a:lnTo>
                  <a:pt x="320928" y="285876"/>
                </a:lnTo>
                <a:lnTo>
                  <a:pt x="304329" y="284614"/>
                </a:lnTo>
                <a:lnTo>
                  <a:pt x="288051" y="280828"/>
                </a:lnTo>
                <a:lnTo>
                  <a:pt x="272083" y="274518"/>
                </a:lnTo>
                <a:lnTo>
                  <a:pt x="256413" y="265683"/>
                </a:lnTo>
                <a:close/>
              </a:path>
              <a:path w="431800" h="318135">
                <a:moveTo>
                  <a:pt x="411529" y="158750"/>
                </a:moveTo>
                <a:lnTo>
                  <a:pt x="314578" y="158750"/>
                </a:lnTo>
                <a:lnTo>
                  <a:pt x="332245" y="159771"/>
                </a:lnTo>
                <a:lnTo>
                  <a:pt x="347710" y="162829"/>
                </a:lnTo>
                <a:lnTo>
                  <a:pt x="380577" y="184011"/>
                </a:lnTo>
                <a:lnTo>
                  <a:pt x="391668" y="220979"/>
                </a:lnTo>
                <a:lnTo>
                  <a:pt x="390453" y="234932"/>
                </a:lnTo>
                <a:lnTo>
                  <a:pt x="361737" y="275857"/>
                </a:lnTo>
                <a:lnTo>
                  <a:pt x="320928" y="285876"/>
                </a:lnTo>
                <a:lnTo>
                  <a:pt x="406002" y="285876"/>
                </a:lnTo>
                <a:lnTo>
                  <a:pt x="414843" y="275568"/>
                </a:lnTo>
                <a:lnTo>
                  <a:pt x="423988" y="258502"/>
                </a:lnTo>
                <a:lnTo>
                  <a:pt x="429460" y="239424"/>
                </a:lnTo>
                <a:lnTo>
                  <a:pt x="431292" y="218186"/>
                </a:lnTo>
                <a:lnTo>
                  <a:pt x="429579" y="197657"/>
                </a:lnTo>
                <a:lnTo>
                  <a:pt x="424449" y="179498"/>
                </a:lnTo>
                <a:lnTo>
                  <a:pt x="415915" y="163697"/>
                </a:lnTo>
                <a:lnTo>
                  <a:pt x="411529" y="158750"/>
                </a:lnTo>
                <a:close/>
              </a:path>
              <a:path w="431800" h="318135">
                <a:moveTo>
                  <a:pt x="417322" y="5206"/>
                </a:moveTo>
                <a:lnTo>
                  <a:pt x="265938" y="5206"/>
                </a:lnTo>
                <a:lnTo>
                  <a:pt x="265938" y="161543"/>
                </a:lnTo>
                <a:lnTo>
                  <a:pt x="280467" y="160303"/>
                </a:lnTo>
                <a:lnTo>
                  <a:pt x="293401" y="159432"/>
                </a:lnTo>
                <a:lnTo>
                  <a:pt x="304764" y="158918"/>
                </a:lnTo>
                <a:lnTo>
                  <a:pt x="314578" y="158750"/>
                </a:lnTo>
                <a:lnTo>
                  <a:pt x="411529" y="158750"/>
                </a:lnTo>
                <a:lnTo>
                  <a:pt x="403987" y="150240"/>
                </a:lnTo>
                <a:lnTo>
                  <a:pt x="389032" y="139426"/>
                </a:lnTo>
                <a:lnTo>
                  <a:pt x="371411" y="131730"/>
                </a:lnTo>
                <a:lnTo>
                  <a:pt x="351123" y="127130"/>
                </a:lnTo>
                <a:lnTo>
                  <a:pt x="341523" y="126491"/>
                </a:lnTo>
                <a:lnTo>
                  <a:pt x="302133" y="126491"/>
                </a:lnTo>
                <a:lnTo>
                  <a:pt x="302133" y="39496"/>
                </a:lnTo>
                <a:lnTo>
                  <a:pt x="417322" y="39496"/>
                </a:lnTo>
                <a:lnTo>
                  <a:pt x="417322" y="5206"/>
                </a:lnTo>
                <a:close/>
              </a:path>
              <a:path w="431800" h="318135">
                <a:moveTo>
                  <a:pt x="328168" y="125602"/>
                </a:moveTo>
                <a:lnTo>
                  <a:pt x="323242" y="125652"/>
                </a:lnTo>
                <a:lnTo>
                  <a:pt x="317246" y="125809"/>
                </a:lnTo>
                <a:lnTo>
                  <a:pt x="310201" y="126085"/>
                </a:lnTo>
                <a:lnTo>
                  <a:pt x="302133" y="126491"/>
                </a:lnTo>
                <a:lnTo>
                  <a:pt x="341523" y="126491"/>
                </a:lnTo>
                <a:lnTo>
                  <a:pt x="328168" y="125602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277364" y="3536441"/>
            <a:ext cx="656590" cy="0"/>
          </a:xfrm>
          <a:custGeom>
            <a:avLst/>
            <a:gdLst/>
            <a:ahLst/>
            <a:cxnLst/>
            <a:rect l="l" t="t" r="r" b="b"/>
            <a:pathLst>
              <a:path w="656589">
                <a:moveTo>
                  <a:pt x="0" y="0"/>
                </a:moveTo>
                <a:lnTo>
                  <a:pt x="656463" y="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07103" y="3536441"/>
            <a:ext cx="656590" cy="0"/>
          </a:xfrm>
          <a:custGeom>
            <a:avLst/>
            <a:gdLst/>
            <a:ahLst/>
            <a:cxnLst/>
            <a:rect l="l" t="t" r="r" b="b"/>
            <a:pathLst>
              <a:path w="656589">
                <a:moveTo>
                  <a:pt x="0" y="0"/>
                </a:moveTo>
                <a:lnTo>
                  <a:pt x="656336" y="0"/>
                </a:lnTo>
              </a:path>
            </a:pathLst>
          </a:custGeom>
          <a:ln w="9525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717413" y="3536441"/>
            <a:ext cx="656590" cy="0"/>
          </a:xfrm>
          <a:custGeom>
            <a:avLst/>
            <a:gdLst/>
            <a:ahLst/>
            <a:cxnLst/>
            <a:rect l="l" t="t" r="r" b="b"/>
            <a:pathLst>
              <a:path w="656589">
                <a:moveTo>
                  <a:pt x="0" y="0"/>
                </a:moveTo>
                <a:lnTo>
                  <a:pt x="656336" y="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407656" y="3536441"/>
            <a:ext cx="656590" cy="0"/>
          </a:xfrm>
          <a:custGeom>
            <a:avLst/>
            <a:gdLst/>
            <a:ahLst/>
            <a:cxnLst/>
            <a:rect l="l" t="t" r="r" b="b"/>
            <a:pathLst>
              <a:path w="656590">
                <a:moveTo>
                  <a:pt x="0" y="0"/>
                </a:moveTo>
                <a:lnTo>
                  <a:pt x="656336" y="0"/>
                </a:lnTo>
              </a:path>
            </a:pathLst>
          </a:custGeom>
          <a:ln w="9525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138031" y="3536441"/>
            <a:ext cx="656590" cy="0"/>
          </a:xfrm>
          <a:custGeom>
            <a:avLst/>
            <a:gdLst/>
            <a:ahLst/>
            <a:cxnLst/>
            <a:rect l="l" t="t" r="r" b="b"/>
            <a:pathLst>
              <a:path w="656590">
                <a:moveTo>
                  <a:pt x="0" y="0"/>
                </a:moveTo>
                <a:lnTo>
                  <a:pt x="656336" y="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75601" y="3484753"/>
            <a:ext cx="713740" cy="103505"/>
          </a:xfrm>
          <a:custGeom>
            <a:avLst/>
            <a:gdLst/>
            <a:ahLst/>
            <a:cxnLst/>
            <a:rect l="l" t="t" r="r" b="b"/>
            <a:pathLst>
              <a:path w="713740" h="103504">
                <a:moveTo>
                  <a:pt x="688000" y="51752"/>
                </a:moveTo>
                <a:lnTo>
                  <a:pt x="618223" y="92456"/>
                </a:lnTo>
                <a:lnTo>
                  <a:pt x="617207" y="96393"/>
                </a:lnTo>
                <a:lnTo>
                  <a:pt x="618985" y="99441"/>
                </a:lnTo>
                <a:lnTo>
                  <a:pt x="620763" y="102362"/>
                </a:lnTo>
                <a:lnTo>
                  <a:pt x="624573" y="103377"/>
                </a:lnTo>
                <a:lnTo>
                  <a:pt x="627621" y="101726"/>
                </a:lnTo>
                <a:lnTo>
                  <a:pt x="702356" y="58038"/>
                </a:lnTo>
                <a:lnTo>
                  <a:pt x="700646" y="58038"/>
                </a:lnTo>
                <a:lnTo>
                  <a:pt x="700646" y="57276"/>
                </a:lnTo>
                <a:lnTo>
                  <a:pt x="697471" y="57276"/>
                </a:lnTo>
                <a:lnTo>
                  <a:pt x="688000" y="51752"/>
                </a:lnTo>
                <a:close/>
              </a:path>
              <a:path w="713740" h="103504">
                <a:moveTo>
                  <a:pt x="677006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677223" y="58038"/>
                </a:lnTo>
                <a:lnTo>
                  <a:pt x="688000" y="51752"/>
                </a:lnTo>
                <a:lnTo>
                  <a:pt x="677006" y="45338"/>
                </a:lnTo>
                <a:close/>
              </a:path>
              <a:path w="713740" h="103504">
                <a:moveTo>
                  <a:pt x="702328" y="45338"/>
                </a:moveTo>
                <a:lnTo>
                  <a:pt x="700646" y="45338"/>
                </a:lnTo>
                <a:lnTo>
                  <a:pt x="700646" y="58038"/>
                </a:lnTo>
                <a:lnTo>
                  <a:pt x="702356" y="58038"/>
                </a:lnTo>
                <a:lnTo>
                  <a:pt x="713219" y="51688"/>
                </a:lnTo>
                <a:lnTo>
                  <a:pt x="702328" y="45338"/>
                </a:lnTo>
                <a:close/>
              </a:path>
              <a:path w="713740" h="103504">
                <a:moveTo>
                  <a:pt x="697471" y="46227"/>
                </a:moveTo>
                <a:lnTo>
                  <a:pt x="688000" y="51752"/>
                </a:lnTo>
                <a:lnTo>
                  <a:pt x="697471" y="57276"/>
                </a:lnTo>
                <a:lnTo>
                  <a:pt x="697471" y="46227"/>
                </a:lnTo>
                <a:close/>
              </a:path>
              <a:path w="713740" h="103504">
                <a:moveTo>
                  <a:pt x="700646" y="46227"/>
                </a:moveTo>
                <a:lnTo>
                  <a:pt x="697471" y="46227"/>
                </a:lnTo>
                <a:lnTo>
                  <a:pt x="697471" y="57276"/>
                </a:lnTo>
                <a:lnTo>
                  <a:pt x="700646" y="57276"/>
                </a:lnTo>
                <a:lnTo>
                  <a:pt x="700646" y="46227"/>
                </a:lnTo>
                <a:close/>
              </a:path>
              <a:path w="713740" h="103504">
                <a:moveTo>
                  <a:pt x="624573" y="0"/>
                </a:moveTo>
                <a:lnTo>
                  <a:pt x="620763" y="1016"/>
                </a:lnTo>
                <a:lnTo>
                  <a:pt x="617207" y="7112"/>
                </a:lnTo>
                <a:lnTo>
                  <a:pt x="618223" y="11049"/>
                </a:lnTo>
                <a:lnTo>
                  <a:pt x="688000" y="51752"/>
                </a:lnTo>
                <a:lnTo>
                  <a:pt x="697471" y="46227"/>
                </a:lnTo>
                <a:lnTo>
                  <a:pt x="700646" y="46227"/>
                </a:lnTo>
                <a:lnTo>
                  <a:pt x="700646" y="45338"/>
                </a:lnTo>
                <a:lnTo>
                  <a:pt x="702328" y="45338"/>
                </a:lnTo>
                <a:lnTo>
                  <a:pt x="624573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537317" y="3484753"/>
            <a:ext cx="713740" cy="103505"/>
          </a:xfrm>
          <a:custGeom>
            <a:avLst/>
            <a:gdLst/>
            <a:ahLst/>
            <a:cxnLst/>
            <a:rect l="l" t="t" r="r" b="b"/>
            <a:pathLst>
              <a:path w="713740" h="103504">
                <a:moveTo>
                  <a:pt x="687886" y="51752"/>
                </a:moveTo>
                <a:lnTo>
                  <a:pt x="618108" y="92456"/>
                </a:lnTo>
                <a:lnTo>
                  <a:pt x="617092" y="96393"/>
                </a:lnTo>
                <a:lnTo>
                  <a:pt x="618871" y="99441"/>
                </a:lnTo>
                <a:lnTo>
                  <a:pt x="620649" y="102362"/>
                </a:lnTo>
                <a:lnTo>
                  <a:pt x="624585" y="103377"/>
                </a:lnTo>
                <a:lnTo>
                  <a:pt x="627633" y="101726"/>
                </a:lnTo>
                <a:lnTo>
                  <a:pt x="702369" y="58038"/>
                </a:lnTo>
                <a:lnTo>
                  <a:pt x="700531" y="58038"/>
                </a:lnTo>
                <a:lnTo>
                  <a:pt x="700531" y="57276"/>
                </a:lnTo>
                <a:lnTo>
                  <a:pt x="697356" y="57276"/>
                </a:lnTo>
                <a:lnTo>
                  <a:pt x="687886" y="51752"/>
                </a:lnTo>
                <a:close/>
              </a:path>
              <a:path w="713740" h="103504">
                <a:moveTo>
                  <a:pt x="676891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677109" y="58038"/>
                </a:lnTo>
                <a:lnTo>
                  <a:pt x="687886" y="51752"/>
                </a:lnTo>
                <a:lnTo>
                  <a:pt x="676891" y="45338"/>
                </a:lnTo>
                <a:close/>
              </a:path>
              <a:path w="713740" h="103504">
                <a:moveTo>
                  <a:pt x="702341" y="45338"/>
                </a:moveTo>
                <a:lnTo>
                  <a:pt x="700531" y="45338"/>
                </a:lnTo>
                <a:lnTo>
                  <a:pt x="700531" y="58038"/>
                </a:lnTo>
                <a:lnTo>
                  <a:pt x="702369" y="58038"/>
                </a:lnTo>
                <a:lnTo>
                  <a:pt x="713231" y="51688"/>
                </a:lnTo>
                <a:lnTo>
                  <a:pt x="702341" y="45338"/>
                </a:lnTo>
                <a:close/>
              </a:path>
              <a:path w="713740" h="103504">
                <a:moveTo>
                  <a:pt x="697356" y="46227"/>
                </a:moveTo>
                <a:lnTo>
                  <a:pt x="687886" y="51752"/>
                </a:lnTo>
                <a:lnTo>
                  <a:pt x="697356" y="57276"/>
                </a:lnTo>
                <a:lnTo>
                  <a:pt x="697356" y="46227"/>
                </a:lnTo>
                <a:close/>
              </a:path>
              <a:path w="713740" h="103504">
                <a:moveTo>
                  <a:pt x="700531" y="46227"/>
                </a:moveTo>
                <a:lnTo>
                  <a:pt x="697356" y="46227"/>
                </a:lnTo>
                <a:lnTo>
                  <a:pt x="697356" y="57276"/>
                </a:lnTo>
                <a:lnTo>
                  <a:pt x="700531" y="57276"/>
                </a:lnTo>
                <a:lnTo>
                  <a:pt x="700531" y="46227"/>
                </a:lnTo>
                <a:close/>
              </a:path>
              <a:path w="713740" h="103504">
                <a:moveTo>
                  <a:pt x="624585" y="0"/>
                </a:moveTo>
                <a:lnTo>
                  <a:pt x="620649" y="1016"/>
                </a:lnTo>
                <a:lnTo>
                  <a:pt x="617092" y="7112"/>
                </a:lnTo>
                <a:lnTo>
                  <a:pt x="618108" y="11049"/>
                </a:lnTo>
                <a:lnTo>
                  <a:pt x="687886" y="51752"/>
                </a:lnTo>
                <a:lnTo>
                  <a:pt x="697356" y="46227"/>
                </a:lnTo>
                <a:lnTo>
                  <a:pt x="700531" y="46227"/>
                </a:lnTo>
                <a:lnTo>
                  <a:pt x="700531" y="45338"/>
                </a:lnTo>
                <a:lnTo>
                  <a:pt x="702341" y="45338"/>
                </a:lnTo>
                <a:lnTo>
                  <a:pt x="624585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095244" y="4265676"/>
            <a:ext cx="2516124" cy="7924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219069" y="4275582"/>
            <a:ext cx="2270379" cy="2239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236722" y="4550155"/>
            <a:ext cx="2261489" cy="2221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104769" y="4824095"/>
            <a:ext cx="2496566" cy="2239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591811" y="1319783"/>
            <a:ext cx="2987040" cy="5181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601336" y="1330578"/>
            <a:ext cx="2967990" cy="2239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946015" y="1604644"/>
            <a:ext cx="2276602" cy="22275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585204" y="4265676"/>
            <a:ext cx="2301240" cy="51816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973568" y="1118616"/>
            <a:ext cx="2973324" cy="7924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983728" y="1128394"/>
            <a:ext cx="2953385" cy="223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211566" y="1402588"/>
            <a:ext cx="2496947" cy="22402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440928" y="1676907"/>
            <a:ext cx="2038985" cy="22364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02119" y="5380337"/>
            <a:ext cx="2357501" cy="140131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325495" y="5354446"/>
            <a:ext cx="517525" cy="227329"/>
          </a:xfrm>
          <a:custGeom>
            <a:avLst/>
            <a:gdLst/>
            <a:ahLst/>
            <a:cxnLst/>
            <a:rect l="l" t="t" r="r" b="b"/>
            <a:pathLst>
              <a:path w="517525" h="227329">
                <a:moveTo>
                  <a:pt x="493521" y="0"/>
                </a:moveTo>
                <a:lnTo>
                  <a:pt x="23494" y="0"/>
                </a:lnTo>
                <a:lnTo>
                  <a:pt x="14358" y="1869"/>
                </a:lnTo>
                <a:lnTo>
                  <a:pt x="6889" y="6953"/>
                </a:lnTo>
                <a:lnTo>
                  <a:pt x="1849" y="14466"/>
                </a:lnTo>
                <a:lnTo>
                  <a:pt x="0" y="23621"/>
                </a:lnTo>
                <a:lnTo>
                  <a:pt x="0" y="203326"/>
                </a:lnTo>
                <a:lnTo>
                  <a:pt x="1849" y="212463"/>
                </a:lnTo>
                <a:lnTo>
                  <a:pt x="6889" y="219932"/>
                </a:lnTo>
                <a:lnTo>
                  <a:pt x="14358" y="224972"/>
                </a:lnTo>
                <a:lnTo>
                  <a:pt x="23494" y="226821"/>
                </a:lnTo>
                <a:lnTo>
                  <a:pt x="493521" y="226821"/>
                </a:lnTo>
                <a:lnTo>
                  <a:pt x="502658" y="224972"/>
                </a:lnTo>
                <a:lnTo>
                  <a:pt x="510127" y="219932"/>
                </a:lnTo>
                <a:lnTo>
                  <a:pt x="515167" y="212463"/>
                </a:lnTo>
                <a:lnTo>
                  <a:pt x="517016" y="203326"/>
                </a:lnTo>
                <a:lnTo>
                  <a:pt x="517016" y="23621"/>
                </a:lnTo>
                <a:lnTo>
                  <a:pt x="515167" y="14466"/>
                </a:lnTo>
                <a:lnTo>
                  <a:pt x="510127" y="6953"/>
                </a:lnTo>
                <a:lnTo>
                  <a:pt x="502658" y="1869"/>
                </a:lnTo>
                <a:lnTo>
                  <a:pt x="493521" y="0"/>
                </a:lnTo>
                <a:close/>
              </a:path>
            </a:pathLst>
          </a:custGeom>
          <a:solidFill>
            <a:srgbClr val="0892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3410203" y="5366766"/>
            <a:ext cx="3473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摘</a:t>
            </a:r>
            <a:r>
              <a:rPr sz="1100" b="1" spc="-7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取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311144" y="5705868"/>
            <a:ext cx="894372" cy="82398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306570" y="6018898"/>
            <a:ext cx="894372" cy="51095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179948" y="6026353"/>
            <a:ext cx="872489" cy="51095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3126739" y="6542633"/>
            <a:ext cx="29457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8895" algn="r">
              <a:lnSpc>
                <a:spcPct val="100000"/>
              </a:lnSpc>
              <a:spcBef>
                <a:spcPts val="95"/>
              </a:spcBef>
              <a:tabLst>
                <a:tab pos="907415" algn="l"/>
              </a:tabLst>
            </a:pPr>
            <a:r>
              <a:rPr sz="7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抓住耳绊取下口罩	</a:t>
            </a:r>
            <a:r>
              <a:rPr sz="1050" spc="-7" baseline="400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将口罩内层（贴面层）</a:t>
            </a:r>
            <a:r>
              <a:rPr sz="1050" spc="-172" baseline="400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7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拉开口罩耳绊橡皮筋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  <a:p>
            <a:pPr marR="5080" algn="r">
              <a:lnSpc>
                <a:spcPct val="100000"/>
              </a:lnSpc>
              <a:tabLst>
                <a:tab pos="2035810" algn="l"/>
              </a:tabLst>
            </a:pPr>
            <a:r>
              <a:rPr sz="700" spc="-1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丌要接触口罩外层（被污染面</a:t>
            </a:r>
            <a:r>
              <a:rPr sz="7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）</a:t>
            </a:r>
            <a:r>
              <a:rPr sz="70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  </a:t>
            </a:r>
            <a:r>
              <a:rPr sz="700" spc="5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spc="-7" baseline="400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朝外对着两次</a:t>
            </a:r>
            <a:r>
              <a:rPr sz="1050" baseline="400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	</a:t>
            </a:r>
            <a:r>
              <a:rPr sz="700" spc="-1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缠绕在口罩上二至三圈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348857" y="5354446"/>
            <a:ext cx="517525" cy="227329"/>
          </a:xfrm>
          <a:custGeom>
            <a:avLst/>
            <a:gdLst/>
            <a:ahLst/>
            <a:cxnLst/>
            <a:rect l="l" t="t" r="r" b="b"/>
            <a:pathLst>
              <a:path w="517525" h="227329">
                <a:moveTo>
                  <a:pt x="493521" y="0"/>
                </a:moveTo>
                <a:lnTo>
                  <a:pt x="23621" y="0"/>
                </a:lnTo>
                <a:lnTo>
                  <a:pt x="14412" y="1869"/>
                </a:lnTo>
                <a:lnTo>
                  <a:pt x="6905" y="6953"/>
                </a:lnTo>
                <a:lnTo>
                  <a:pt x="1851" y="14466"/>
                </a:lnTo>
                <a:lnTo>
                  <a:pt x="0" y="23621"/>
                </a:lnTo>
                <a:lnTo>
                  <a:pt x="0" y="203326"/>
                </a:lnTo>
                <a:lnTo>
                  <a:pt x="1851" y="212463"/>
                </a:lnTo>
                <a:lnTo>
                  <a:pt x="6905" y="219932"/>
                </a:lnTo>
                <a:lnTo>
                  <a:pt x="14412" y="224972"/>
                </a:lnTo>
                <a:lnTo>
                  <a:pt x="23621" y="226821"/>
                </a:lnTo>
                <a:lnTo>
                  <a:pt x="493521" y="226821"/>
                </a:lnTo>
                <a:lnTo>
                  <a:pt x="502677" y="224972"/>
                </a:lnTo>
                <a:lnTo>
                  <a:pt x="510190" y="219932"/>
                </a:lnTo>
                <a:lnTo>
                  <a:pt x="515274" y="212463"/>
                </a:lnTo>
                <a:lnTo>
                  <a:pt x="517143" y="203326"/>
                </a:lnTo>
                <a:lnTo>
                  <a:pt x="517143" y="23621"/>
                </a:lnTo>
                <a:lnTo>
                  <a:pt x="515274" y="14466"/>
                </a:lnTo>
                <a:lnTo>
                  <a:pt x="510190" y="6953"/>
                </a:lnTo>
                <a:lnTo>
                  <a:pt x="502677" y="1869"/>
                </a:lnTo>
                <a:lnTo>
                  <a:pt x="493521" y="0"/>
                </a:lnTo>
                <a:close/>
              </a:path>
            </a:pathLst>
          </a:custGeom>
          <a:solidFill>
            <a:srgbClr val="0892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261227" y="5876594"/>
            <a:ext cx="872490" cy="61931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6420739" y="6542633"/>
            <a:ext cx="5562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丢进废弃口罩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  <a:p>
            <a:pPr marL="56515">
              <a:lnSpc>
                <a:spcPct val="100000"/>
              </a:lnSpc>
            </a:pPr>
            <a:r>
              <a:rPr sz="700" spc="-1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与用垃圾箱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433184" y="5366766"/>
            <a:ext cx="531495" cy="49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丢</a:t>
            </a:r>
            <a:r>
              <a:rPr sz="1100" b="1" spc="-2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弃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000" b="1" spc="-5" dirty="0">
                <a:solidFill>
                  <a:srgbClr val="005B40"/>
                </a:solidFill>
                <a:latin typeface="微软雅黑" panose="020B0503020204020204" charset="-122"/>
                <a:cs typeface="微软雅黑" panose="020B0503020204020204" charset="-122"/>
              </a:rPr>
              <a:t>普通人群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033131" y="5686450"/>
            <a:ext cx="6578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005B40"/>
                </a:solidFill>
                <a:latin typeface="微软雅黑" panose="020B0503020204020204" charset="-122"/>
                <a:cs typeface="微软雅黑" panose="020B0503020204020204" charset="-122"/>
              </a:rPr>
              <a:t>隔离观察者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102475" y="6008115"/>
            <a:ext cx="872490" cy="48779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931531" y="6016078"/>
            <a:ext cx="872490" cy="47983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688705" y="5876594"/>
            <a:ext cx="872490" cy="61931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7304913" y="6542633"/>
            <a:ext cx="20993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将口罩放入</a:t>
            </a:r>
            <a:r>
              <a:rPr sz="700" spc="2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7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用84消毒液按比例稀释</a:t>
            </a:r>
            <a:r>
              <a:rPr sz="700" spc="-2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后</a:t>
            </a:r>
            <a:r>
              <a:rPr sz="7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丢进废弃口罩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tabLst>
                <a:tab pos="754380" algn="l"/>
                <a:tab pos="1600200" algn="l"/>
              </a:tabLst>
            </a:pPr>
            <a:r>
              <a:rPr sz="700" spc="-1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一个塑料</a:t>
            </a:r>
            <a:r>
              <a:rPr sz="7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袋	</a:t>
            </a:r>
            <a:r>
              <a:rPr sz="700" spc="-1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将口罩表面喷</a:t>
            </a:r>
            <a:r>
              <a:rPr sz="7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混	</a:t>
            </a:r>
            <a:r>
              <a:rPr sz="700" spc="-1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与用垃圾箱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9719818" y="4797678"/>
            <a:ext cx="2079752" cy="206031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829373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校园快递服务站经营服务规</a:t>
            </a:r>
            <a:r>
              <a:rPr sz="3600" spc="-25" dirty="0">
                <a:solidFill>
                  <a:srgbClr val="1F1F42"/>
                </a:solidFill>
              </a:rPr>
              <a:t>范</a:t>
            </a:r>
            <a:r>
              <a:rPr sz="3600" spc="-5" dirty="0">
                <a:solidFill>
                  <a:srgbClr val="1F1F42"/>
                </a:solidFill>
              </a:rPr>
              <a:t>—</a:t>
            </a:r>
            <a:r>
              <a:rPr sz="3600" dirty="0">
                <a:solidFill>
                  <a:srgbClr val="1F1F42"/>
                </a:solidFill>
              </a:rPr>
              <a:t>人员要求</a:t>
            </a:r>
            <a:endParaRPr sz="3600"/>
          </a:p>
        </p:txBody>
      </p:sp>
      <p:sp>
        <p:nvSpPr>
          <p:cNvPr id="59" name="object 59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80365" y="174752"/>
            <a:ext cx="359410" cy="238760"/>
          </a:xfrm>
          <a:custGeom>
            <a:avLst/>
            <a:gdLst/>
            <a:ahLst/>
            <a:cxnLst/>
            <a:rect l="l" t="t" r="r" b="b"/>
            <a:pathLst>
              <a:path w="359409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59409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59409" h="238759">
                <a:moveTo>
                  <a:pt x="224142" y="195834"/>
                </a:moveTo>
                <a:lnTo>
                  <a:pt x="224142" y="226060"/>
                </a:lnTo>
                <a:lnTo>
                  <a:pt x="234981" y="231393"/>
                </a:lnTo>
                <a:lnTo>
                  <a:pt x="247400" y="235203"/>
                </a:lnTo>
                <a:lnTo>
                  <a:pt x="261398" y="237489"/>
                </a:lnTo>
                <a:lnTo>
                  <a:pt x="276974" y="238251"/>
                </a:lnTo>
                <a:lnTo>
                  <a:pt x="294657" y="237061"/>
                </a:lnTo>
                <a:lnTo>
                  <a:pt x="310486" y="233489"/>
                </a:lnTo>
                <a:lnTo>
                  <a:pt x="324462" y="227536"/>
                </a:lnTo>
                <a:lnTo>
                  <a:pt x="336588" y="219201"/>
                </a:lnTo>
                <a:lnTo>
                  <a:pt x="341436" y="214122"/>
                </a:lnTo>
                <a:lnTo>
                  <a:pt x="277571" y="214122"/>
                </a:lnTo>
                <a:lnTo>
                  <a:pt x="263072" y="212978"/>
                </a:lnTo>
                <a:lnTo>
                  <a:pt x="249332" y="209550"/>
                </a:lnTo>
                <a:lnTo>
                  <a:pt x="236355" y="203835"/>
                </a:lnTo>
                <a:lnTo>
                  <a:pt x="224142" y="195834"/>
                </a:lnTo>
                <a:close/>
              </a:path>
              <a:path w="359409" h="238759">
                <a:moveTo>
                  <a:pt x="341407" y="24256"/>
                </a:moveTo>
                <a:lnTo>
                  <a:pt x="278765" y="24256"/>
                </a:lnTo>
                <a:lnTo>
                  <a:pt x="297324" y="26636"/>
                </a:lnTo>
                <a:lnTo>
                  <a:pt x="310580" y="33766"/>
                </a:lnTo>
                <a:lnTo>
                  <a:pt x="318532" y="45634"/>
                </a:lnTo>
                <a:lnTo>
                  <a:pt x="321183" y="62229"/>
                </a:lnTo>
                <a:lnTo>
                  <a:pt x="317713" y="80212"/>
                </a:lnTo>
                <a:lnTo>
                  <a:pt x="307305" y="93027"/>
                </a:lnTo>
                <a:lnTo>
                  <a:pt x="289957" y="100699"/>
                </a:lnTo>
                <a:lnTo>
                  <a:pt x="265671" y="103250"/>
                </a:lnTo>
                <a:lnTo>
                  <a:pt x="247357" y="103250"/>
                </a:lnTo>
                <a:lnTo>
                  <a:pt x="247357" y="127380"/>
                </a:lnTo>
                <a:lnTo>
                  <a:pt x="266560" y="127380"/>
                </a:lnTo>
                <a:lnTo>
                  <a:pt x="293973" y="130119"/>
                </a:lnTo>
                <a:lnTo>
                  <a:pt x="313555" y="138334"/>
                </a:lnTo>
                <a:lnTo>
                  <a:pt x="325305" y="152026"/>
                </a:lnTo>
                <a:lnTo>
                  <a:pt x="329222" y="171196"/>
                </a:lnTo>
                <a:lnTo>
                  <a:pt x="328350" y="180506"/>
                </a:lnTo>
                <a:lnTo>
                  <a:pt x="298913" y="211232"/>
                </a:lnTo>
                <a:lnTo>
                  <a:pt x="277571" y="214122"/>
                </a:lnTo>
                <a:lnTo>
                  <a:pt x="341436" y="214122"/>
                </a:lnTo>
                <a:lnTo>
                  <a:pt x="346387" y="208934"/>
                </a:lnTo>
                <a:lnTo>
                  <a:pt x="353383" y="197167"/>
                </a:lnTo>
                <a:lnTo>
                  <a:pt x="357580" y="183876"/>
                </a:lnTo>
                <a:lnTo>
                  <a:pt x="358978" y="169037"/>
                </a:lnTo>
                <a:lnTo>
                  <a:pt x="358072" y="158347"/>
                </a:lnTo>
                <a:lnTo>
                  <a:pt x="336561" y="125085"/>
                </a:lnTo>
                <a:lnTo>
                  <a:pt x="304965" y="114173"/>
                </a:lnTo>
                <a:lnTo>
                  <a:pt x="304965" y="113538"/>
                </a:lnTo>
                <a:lnTo>
                  <a:pt x="325143" y="105038"/>
                </a:lnTo>
                <a:lnTo>
                  <a:pt x="339558" y="92503"/>
                </a:lnTo>
                <a:lnTo>
                  <a:pt x="348208" y="75944"/>
                </a:lnTo>
                <a:lnTo>
                  <a:pt x="351091" y="55372"/>
                </a:lnTo>
                <a:lnTo>
                  <a:pt x="349976" y="43656"/>
                </a:lnTo>
                <a:lnTo>
                  <a:pt x="346630" y="33083"/>
                </a:lnTo>
                <a:lnTo>
                  <a:pt x="341407" y="24256"/>
                </a:lnTo>
                <a:close/>
              </a:path>
              <a:path w="359409" h="238759">
                <a:moveTo>
                  <a:pt x="285915" y="0"/>
                </a:moveTo>
                <a:lnTo>
                  <a:pt x="271282" y="811"/>
                </a:lnTo>
                <a:lnTo>
                  <a:pt x="257597" y="3254"/>
                </a:lnTo>
                <a:lnTo>
                  <a:pt x="244859" y="7340"/>
                </a:lnTo>
                <a:lnTo>
                  <a:pt x="233070" y="13080"/>
                </a:lnTo>
                <a:lnTo>
                  <a:pt x="233070" y="40640"/>
                </a:lnTo>
                <a:lnTo>
                  <a:pt x="243964" y="33472"/>
                </a:lnTo>
                <a:lnTo>
                  <a:pt x="255212" y="28352"/>
                </a:lnTo>
                <a:lnTo>
                  <a:pt x="266813" y="25280"/>
                </a:lnTo>
                <a:lnTo>
                  <a:pt x="278765" y="24256"/>
                </a:lnTo>
                <a:lnTo>
                  <a:pt x="341407" y="24256"/>
                </a:lnTo>
                <a:lnTo>
                  <a:pt x="341050" y="23653"/>
                </a:lnTo>
                <a:lnTo>
                  <a:pt x="333235" y="15367"/>
                </a:lnTo>
                <a:lnTo>
                  <a:pt x="323582" y="8626"/>
                </a:lnTo>
                <a:lnTo>
                  <a:pt x="312475" y="3825"/>
                </a:lnTo>
                <a:lnTo>
                  <a:pt x="299918" y="954"/>
                </a:lnTo>
                <a:lnTo>
                  <a:pt x="285915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2205" y="5271439"/>
            <a:ext cx="2500630" cy="179705"/>
          </a:xfrm>
          <a:custGeom>
            <a:avLst/>
            <a:gdLst/>
            <a:ahLst/>
            <a:cxnLst/>
            <a:rect l="l" t="t" r="r" b="b"/>
            <a:pathLst>
              <a:path w="2500630" h="179704">
                <a:moveTo>
                  <a:pt x="0" y="179654"/>
                </a:moveTo>
                <a:lnTo>
                  <a:pt x="2500376" y="179654"/>
                </a:lnTo>
                <a:lnTo>
                  <a:pt x="2500376" y="0"/>
                </a:lnTo>
                <a:lnTo>
                  <a:pt x="0" y="0"/>
                </a:lnTo>
                <a:lnTo>
                  <a:pt x="0" y="179654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44494" y="5271439"/>
            <a:ext cx="2500630" cy="179705"/>
          </a:xfrm>
          <a:custGeom>
            <a:avLst/>
            <a:gdLst/>
            <a:ahLst/>
            <a:cxnLst/>
            <a:rect l="l" t="t" r="r" b="b"/>
            <a:pathLst>
              <a:path w="2500629" h="179704">
                <a:moveTo>
                  <a:pt x="0" y="179654"/>
                </a:moveTo>
                <a:lnTo>
                  <a:pt x="2500376" y="179654"/>
                </a:lnTo>
                <a:lnTo>
                  <a:pt x="2500376" y="0"/>
                </a:lnTo>
                <a:lnTo>
                  <a:pt x="0" y="0"/>
                </a:lnTo>
                <a:lnTo>
                  <a:pt x="0" y="179654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10808" y="5271439"/>
            <a:ext cx="2500630" cy="179705"/>
          </a:xfrm>
          <a:custGeom>
            <a:avLst/>
            <a:gdLst/>
            <a:ahLst/>
            <a:cxnLst/>
            <a:rect l="l" t="t" r="r" b="b"/>
            <a:pathLst>
              <a:path w="2500629" h="179704">
                <a:moveTo>
                  <a:pt x="0" y="179654"/>
                </a:moveTo>
                <a:lnTo>
                  <a:pt x="2500376" y="179654"/>
                </a:lnTo>
                <a:lnTo>
                  <a:pt x="2500376" y="0"/>
                </a:lnTo>
                <a:lnTo>
                  <a:pt x="0" y="0"/>
                </a:lnTo>
                <a:lnTo>
                  <a:pt x="0" y="179654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973184" y="5271439"/>
            <a:ext cx="2500630" cy="179705"/>
          </a:xfrm>
          <a:custGeom>
            <a:avLst/>
            <a:gdLst/>
            <a:ahLst/>
            <a:cxnLst/>
            <a:rect l="l" t="t" r="r" b="b"/>
            <a:pathLst>
              <a:path w="2500629" h="179704">
                <a:moveTo>
                  <a:pt x="0" y="179654"/>
                </a:moveTo>
                <a:lnTo>
                  <a:pt x="2500376" y="179654"/>
                </a:lnTo>
                <a:lnTo>
                  <a:pt x="2500376" y="0"/>
                </a:lnTo>
                <a:lnTo>
                  <a:pt x="0" y="0"/>
                </a:lnTo>
                <a:lnTo>
                  <a:pt x="0" y="179654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2205" y="1338833"/>
            <a:ext cx="2500630" cy="4251960"/>
          </a:xfrm>
          <a:custGeom>
            <a:avLst/>
            <a:gdLst/>
            <a:ahLst/>
            <a:cxnLst/>
            <a:rect l="l" t="t" r="r" b="b"/>
            <a:pathLst>
              <a:path w="2500630" h="4251960">
                <a:moveTo>
                  <a:pt x="0" y="93344"/>
                </a:moveTo>
                <a:lnTo>
                  <a:pt x="7340" y="57007"/>
                </a:lnTo>
                <a:lnTo>
                  <a:pt x="27358" y="27336"/>
                </a:lnTo>
                <a:lnTo>
                  <a:pt x="57049" y="7334"/>
                </a:lnTo>
                <a:lnTo>
                  <a:pt x="93408" y="0"/>
                </a:lnTo>
                <a:lnTo>
                  <a:pt x="2406942" y="0"/>
                </a:lnTo>
                <a:lnTo>
                  <a:pt x="2443299" y="7334"/>
                </a:lnTo>
                <a:lnTo>
                  <a:pt x="2473013" y="27336"/>
                </a:lnTo>
                <a:lnTo>
                  <a:pt x="2493060" y="57007"/>
                </a:lnTo>
                <a:lnTo>
                  <a:pt x="2500414" y="93344"/>
                </a:lnTo>
                <a:lnTo>
                  <a:pt x="2500414" y="4158488"/>
                </a:lnTo>
                <a:lnTo>
                  <a:pt x="2493060" y="4194897"/>
                </a:lnTo>
                <a:lnTo>
                  <a:pt x="2473013" y="4224601"/>
                </a:lnTo>
                <a:lnTo>
                  <a:pt x="2443299" y="4244613"/>
                </a:lnTo>
                <a:lnTo>
                  <a:pt x="2406942" y="4251947"/>
                </a:lnTo>
                <a:lnTo>
                  <a:pt x="93408" y="4251947"/>
                </a:lnTo>
                <a:lnTo>
                  <a:pt x="57049" y="4244613"/>
                </a:lnTo>
                <a:lnTo>
                  <a:pt x="27358" y="4224601"/>
                </a:lnTo>
                <a:lnTo>
                  <a:pt x="7340" y="4194897"/>
                </a:lnTo>
                <a:lnTo>
                  <a:pt x="0" y="4158488"/>
                </a:lnTo>
                <a:lnTo>
                  <a:pt x="0" y="93344"/>
                </a:lnTo>
                <a:close/>
              </a:path>
            </a:pathLst>
          </a:custGeom>
          <a:ln w="127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95273" y="2489073"/>
            <a:ext cx="2058670" cy="2466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制定疫情防控期 间的员工档案管 理制度，实行线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上健康</a:t>
            </a:r>
            <a:r>
              <a:rPr sz="2000" spc="-15" dirty="0">
                <a:latin typeface="微软雅黑" panose="020B0503020204020204" charset="-122"/>
                <a:cs typeface="微软雅黑" panose="020B0503020204020204" charset="-122"/>
              </a:rPr>
              <a:t>打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卡</a:t>
            </a:r>
            <a:r>
              <a:rPr sz="2000" spc="-15" dirty="0">
                <a:latin typeface="微软雅黑" panose="020B0503020204020204" charset="-122"/>
                <a:cs typeface="微软雅黑" panose="020B0503020204020204" charset="-122"/>
              </a:rPr>
              <a:t>机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制，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将每日信息数据 进行收集上传统 计，形成每日一 报送制度。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46526" y="1338833"/>
            <a:ext cx="2500630" cy="4251960"/>
          </a:xfrm>
          <a:custGeom>
            <a:avLst/>
            <a:gdLst/>
            <a:ahLst/>
            <a:cxnLst/>
            <a:rect l="l" t="t" r="r" b="b"/>
            <a:pathLst>
              <a:path w="2500629" h="4251960">
                <a:moveTo>
                  <a:pt x="0" y="93344"/>
                </a:moveTo>
                <a:lnTo>
                  <a:pt x="7336" y="57007"/>
                </a:lnTo>
                <a:lnTo>
                  <a:pt x="27352" y="27336"/>
                </a:lnTo>
                <a:lnTo>
                  <a:pt x="57060" y="7334"/>
                </a:lnTo>
                <a:lnTo>
                  <a:pt x="93472" y="0"/>
                </a:lnTo>
                <a:lnTo>
                  <a:pt x="2406904" y="0"/>
                </a:lnTo>
                <a:lnTo>
                  <a:pt x="2443315" y="7334"/>
                </a:lnTo>
                <a:lnTo>
                  <a:pt x="2473023" y="27336"/>
                </a:lnTo>
                <a:lnTo>
                  <a:pt x="2493039" y="57007"/>
                </a:lnTo>
                <a:lnTo>
                  <a:pt x="2500376" y="93344"/>
                </a:lnTo>
                <a:lnTo>
                  <a:pt x="2500376" y="4158488"/>
                </a:lnTo>
                <a:lnTo>
                  <a:pt x="2493039" y="4194897"/>
                </a:lnTo>
                <a:lnTo>
                  <a:pt x="2473023" y="4224601"/>
                </a:lnTo>
                <a:lnTo>
                  <a:pt x="2443315" y="4244613"/>
                </a:lnTo>
                <a:lnTo>
                  <a:pt x="2406904" y="4251947"/>
                </a:lnTo>
                <a:lnTo>
                  <a:pt x="93472" y="4251947"/>
                </a:lnTo>
                <a:lnTo>
                  <a:pt x="57060" y="4244613"/>
                </a:lnTo>
                <a:lnTo>
                  <a:pt x="27352" y="4224601"/>
                </a:lnTo>
                <a:lnTo>
                  <a:pt x="7336" y="4194897"/>
                </a:lnTo>
                <a:lnTo>
                  <a:pt x="0" y="4158488"/>
                </a:lnTo>
                <a:lnTo>
                  <a:pt x="0" y="93344"/>
                </a:lnTo>
                <a:close/>
              </a:path>
            </a:pathLst>
          </a:custGeom>
          <a:ln w="1270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712209" y="2489073"/>
            <a:ext cx="196596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从业人员</a:t>
            </a:r>
            <a:r>
              <a:rPr sz="2000" spc="165" dirty="0">
                <a:latin typeface="微软雅黑" panose="020B0503020204020204" charset="-122"/>
                <a:cs typeface="微软雅黑" panose="020B0503020204020204" charset="-122"/>
              </a:rPr>
              <a:t>尽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量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避 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免不具有</a:t>
            </a:r>
            <a:r>
              <a:rPr sz="2000" spc="165" dirty="0">
                <a:latin typeface="微软雅黑" panose="020B0503020204020204" charset="-122"/>
                <a:cs typeface="微软雅黑" panose="020B0503020204020204" charset="-122"/>
              </a:rPr>
              <a:t>呼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吸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道 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疾病症状</a:t>
            </a:r>
            <a:r>
              <a:rPr sz="2000" spc="165" dirty="0"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员 </a:t>
            </a:r>
            <a:r>
              <a:rPr sz="2000" spc="180" dirty="0">
                <a:latin typeface="微软雅黑" panose="020B0503020204020204" charset="-122"/>
                <a:cs typeface="微软雅黑" panose="020B0503020204020204" charset="-122"/>
              </a:rPr>
              <a:t>密切接触</a:t>
            </a:r>
            <a:r>
              <a:rPr sz="2000" spc="165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spc="180" dirty="0">
                <a:latin typeface="微软雅黑" panose="020B0503020204020204" charset="-122"/>
                <a:cs typeface="微软雅黑" panose="020B0503020204020204" charset="-122"/>
              </a:rPr>
              <a:t>对亍 </a:t>
            </a:r>
            <a:r>
              <a:rPr sz="2000" spc="180" dirty="0">
                <a:latin typeface="微软雅黑" panose="020B0503020204020204" charset="-122"/>
                <a:cs typeface="微软雅黑" panose="020B0503020204020204" charset="-122"/>
              </a:rPr>
              <a:t>集体宿舍</a:t>
            </a:r>
            <a:r>
              <a:rPr sz="2000" spc="17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加强 </a:t>
            </a:r>
            <a:r>
              <a:rPr sz="2000" spc="180" dirty="0">
                <a:latin typeface="微软雅黑" panose="020B0503020204020204" charset="-122"/>
                <a:cs typeface="微软雅黑" panose="020B0503020204020204" charset="-122"/>
              </a:rPr>
              <a:t>管理呾宣</a:t>
            </a:r>
            <a:r>
              <a:rPr sz="2000" spc="170" dirty="0">
                <a:latin typeface="微软雅黑" panose="020B0503020204020204" charset="-122"/>
                <a:cs typeface="微软雅黑" panose="020B0503020204020204" charset="-122"/>
              </a:rPr>
              <a:t>传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spc="-45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做 </a:t>
            </a:r>
            <a:r>
              <a:rPr sz="2000" spc="180" dirty="0">
                <a:latin typeface="微软雅黑" panose="020B0503020204020204" charset="-122"/>
                <a:cs typeface="微软雅黑" panose="020B0503020204020204" charset="-122"/>
              </a:rPr>
              <a:t>好防护、</a:t>
            </a:r>
            <a:r>
              <a:rPr sz="2000" spc="165" dirty="0">
                <a:latin typeface="微软雅黑" panose="020B0503020204020204" charset="-122"/>
                <a:cs typeface="微软雅黑" panose="020B0503020204020204" charset="-122"/>
              </a:rPr>
              <a:t>消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毒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工 作。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10808" y="1338833"/>
            <a:ext cx="2500630" cy="4251960"/>
          </a:xfrm>
          <a:custGeom>
            <a:avLst/>
            <a:gdLst/>
            <a:ahLst/>
            <a:cxnLst/>
            <a:rect l="l" t="t" r="r" b="b"/>
            <a:pathLst>
              <a:path w="2500629" h="4251960">
                <a:moveTo>
                  <a:pt x="0" y="93344"/>
                </a:moveTo>
                <a:lnTo>
                  <a:pt x="7354" y="57007"/>
                </a:lnTo>
                <a:lnTo>
                  <a:pt x="27400" y="27336"/>
                </a:lnTo>
                <a:lnTo>
                  <a:pt x="57114" y="7334"/>
                </a:lnTo>
                <a:lnTo>
                  <a:pt x="93471" y="0"/>
                </a:lnTo>
                <a:lnTo>
                  <a:pt x="2407031" y="0"/>
                </a:lnTo>
                <a:lnTo>
                  <a:pt x="2443368" y="7334"/>
                </a:lnTo>
                <a:lnTo>
                  <a:pt x="2473039" y="27336"/>
                </a:lnTo>
                <a:lnTo>
                  <a:pt x="2493041" y="57007"/>
                </a:lnTo>
                <a:lnTo>
                  <a:pt x="2500375" y="93344"/>
                </a:lnTo>
                <a:lnTo>
                  <a:pt x="2500375" y="4158488"/>
                </a:lnTo>
                <a:lnTo>
                  <a:pt x="2493041" y="4194897"/>
                </a:lnTo>
                <a:lnTo>
                  <a:pt x="2473039" y="4224601"/>
                </a:lnTo>
                <a:lnTo>
                  <a:pt x="2443368" y="4244613"/>
                </a:lnTo>
                <a:lnTo>
                  <a:pt x="2407031" y="4251947"/>
                </a:lnTo>
                <a:lnTo>
                  <a:pt x="93471" y="4251947"/>
                </a:lnTo>
                <a:lnTo>
                  <a:pt x="57114" y="4244613"/>
                </a:lnTo>
                <a:lnTo>
                  <a:pt x="27400" y="4224601"/>
                </a:lnTo>
                <a:lnTo>
                  <a:pt x="7354" y="4194897"/>
                </a:lnTo>
                <a:lnTo>
                  <a:pt x="0" y="4158488"/>
                </a:lnTo>
                <a:lnTo>
                  <a:pt x="0" y="93344"/>
                </a:lnTo>
                <a:close/>
              </a:path>
            </a:pathLst>
          </a:custGeom>
          <a:ln w="127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488938" y="2489073"/>
            <a:ext cx="1943100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快递收发</a:t>
            </a:r>
            <a:r>
              <a:rPr sz="2000" spc="165" dirty="0">
                <a:latin typeface="微软雅黑" panose="020B0503020204020204" charset="-122"/>
                <a:cs typeface="微软雅黑" panose="020B0503020204020204" charset="-122"/>
              </a:rPr>
              <a:t>件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要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符 </a:t>
            </a:r>
            <a:r>
              <a:rPr sz="2000" spc="180" dirty="0">
                <a:latin typeface="微软雅黑" panose="020B0503020204020204" charset="-122"/>
                <a:cs typeface="微软雅黑" panose="020B0503020204020204" charset="-122"/>
              </a:rPr>
              <a:t>合《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快递</a:t>
            </a:r>
            <a:r>
              <a:rPr sz="2000" spc="165" dirty="0">
                <a:latin typeface="微软雅黑" panose="020B0503020204020204" charset="-122"/>
                <a:cs typeface="微软雅黑" panose="020B0503020204020204" charset="-122"/>
              </a:rPr>
              <a:t>服</a:t>
            </a:r>
            <a:r>
              <a:rPr sz="2000" spc="175" dirty="0">
                <a:latin typeface="微软雅黑" panose="020B0503020204020204" charset="-122"/>
                <a:cs typeface="微软雅黑" panose="020B0503020204020204" charset="-122"/>
              </a:rPr>
              <a:t>务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安 </a:t>
            </a:r>
            <a:r>
              <a:rPr sz="2000" spc="180" dirty="0">
                <a:latin typeface="微软雅黑" panose="020B0503020204020204" charset="-122"/>
                <a:cs typeface="微软雅黑" panose="020B0503020204020204" charset="-122"/>
              </a:rPr>
              <a:t>全操作规</a:t>
            </a:r>
            <a:r>
              <a:rPr sz="2000" spc="165" dirty="0">
                <a:latin typeface="微软雅黑" panose="020B0503020204020204" charset="-122"/>
                <a:cs typeface="微软雅黑" panose="020B0503020204020204" charset="-122"/>
              </a:rPr>
              <a:t>范</a:t>
            </a:r>
            <a:r>
              <a:rPr sz="2000" spc="180" dirty="0">
                <a:latin typeface="微软雅黑" panose="020B0503020204020204" charset="-122"/>
                <a:cs typeface="微软雅黑" panose="020B0503020204020204" charset="-122"/>
              </a:rPr>
              <a:t>》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规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定。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975217" y="1338833"/>
            <a:ext cx="2500630" cy="4251960"/>
          </a:xfrm>
          <a:custGeom>
            <a:avLst/>
            <a:gdLst/>
            <a:ahLst/>
            <a:cxnLst/>
            <a:rect l="l" t="t" r="r" b="b"/>
            <a:pathLst>
              <a:path w="2500629" h="4251960">
                <a:moveTo>
                  <a:pt x="0" y="93344"/>
                </a:moveTo>
                <a:lnTo>
                  <a:pt x="7334" y="57007"/>
                </a:lnTo>
                <a:lnTo>
                  <a:pt x="27336" y="27336"/>
                </a:lnTo>
                <a:lnTo>
                  <a:pt x="57007" y="7334"/>
                </a:lnTo>
                <a:lnTo>
                  <a:pt x="93344" y="0"/>
                </a:lnTo>
                <a:lnTo>
                  <a:pt x="2406904" y="0"/>
                </a:lnTo>
                <a:lnTo>
                  <a:pt x="2443241" y="7334"/>
                </a:lnTo>
                <a:lnTo>
                  <a:pt x="2472912" y="27336"/>
                </a:lnTo>
                <a:lnTo>
                  <a:pt x="2492914" y="57007"/>
                </a:lnTo>
                <a:lnTo>
                  <a:pt x="2500249" y="93344"/>
                </a:lnTo>
                <a:lnTo>
                  <a:pt x="2500249" y="4158488"/>
                </a:lnTo>
                <a:lnTo>
                  <a:pt x="2492914" y="4194897"/>
                </a:lnTo>
                <a:lnTo>
                  <a:pt x="2472912" y="4224601"/>
                </a:lnTo>
                <a:lnTo>
                  <a:pt x="2443241" y="4244613"/>
                </a:lnTo>
                <a:lnTo>
                  <a:pt x="2406904" y="4251947"/>
                </a:lnTo>
                <a:lnTo>
                  <a:pt x="93344" y="4251947"/>
                </a:lnTo>
                <a:lnTo>
                  <a:pt x="57007" y="4244613"/>
                </a:lnTo>
                <a:lnTo>
                  <a:pt x="27336" y="4224601"/>
                </a:lnTo>
                <a:lnTo>
                  <a:pt x="7334" y="4194897"/>
                </a:lnTo>
                <a:lnTo>
                  <a:pt x="0" y="4158488"/>
                </a:lnTo>
                <a:lnTo>
                  <a:pt x="0" y="93344"/>
                </a:lnTo>
                <a:close/>
              </a:path>
            </a:pathLst>
          </a:custGeom>
          <a:ln w="1270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301098" y="2489073"/>
            <a:ext cx="1807210" cy="2466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加强员工舆情信 息管控，引导员 工管理好自媒体 平台，严防传播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丌实信息呾谣言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的行为，自觉做 到丌信谣、丌传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谣、丌造谣。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11936" y="1754123"/>
            <a:ext cx="1840992" cy="31851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21346" y="1764410"/>
            <a:ext cx="1821180" cy="298450"/>
          </a:xfrm>
          <a:custGeom>
            <a:avLst/>
            <a:gdLst/>
            <a:ahLst/>
            <a:cxnLst/>
            <a:rect l="l" t="t" r="r" b="b"/>
            <a:pathLst>
              <a:path w="1821180" h="298450">
                <a:moveTo>
                  <a:pt x="30962" y="158623"/>
                </a:moveTo>
                <a:lnTo>
                  <a:pt x="304" y="172085"/>
                </a:lnTo>
                <a:lnTo>
                  <a:pt x="5698" y="188108"/>
                </a:lnTo>
                <a:lnTo>
                  <a:pt x="11612" y="202834"/>
                </a:lnTo>
                <a:lnTo>
                  <a:pt x="18048" y="216251"/>
                </a:lnTo>
                <a:lnTo>
                  <a:pt x="25006" y="228346"/>
                </a:lnTo>
                <a:lnTo>
                  <a:pt x="19422" y="235725"/>
                </a:lnTo>
                <a:lnTo>
                  <a:pt x="13393" y="242808"/>
                </a:lnTo>
                <a:lnTo>
                  <a:pt x="6920" y="249580"/>
                </a:lnTo>
                <a:lnTo>
                  <a:pt x="0" y="256031"/>
                </a:lnTo>
                <a:lnTo>
                  <a:pt x="3574" y="266392"/>
                </a:lnTo>
                <a:lnTo>
                  <a:pt x="6850" y="276717"/>
                </a:lnTo>
                <a:lnTo>
                  <a:pt x="9828" y="287018"/>
                </a:lnTo>
                <a:lnTo>
                  <a:pt x="12509" y="297306"/>
                </a:lnTo>
                <a:lnTo>
                  <a:pt x="23072" y="288305"/>
                </a:lnTo>
                <a:lnTo>
                  <a:pt x="32943" y="278580"/>
                </a:lnTo>
                <a:lnTo>
                  <a:pt x="41970" y="268303"/>
                </a:lnTo>
                <a:lnTo>
                  <a:pt x="50304" y="257301"/>
                </a:lnTo>
                <a:lnTo>
                  <a:pt x="294552" y="257301"/>
                </a:lnTo>
                <a:lnTo>
                  <a:pt x="295997" y="252349"/>
                </a:lnTo>
                <a:lnTo>
                  <a:pt x="161035" y="252349"/>
                </a:lnTo>
                <a:lnTo>
                  <a:pt x="130572" y="250753"/>
                </a:lnTo>
                <a:lnTo>
                  <a:pt x="104963" y="245967"/>
                </a:lnTo>
                <a:lnTo>
                  <a:pt x="84210" y="237990"/>
                </a:lnTo>
                <a:lnTo>
                  <a:pt x="68313" y="226822"/>
                </a:lnTo>
                <a:lnTo>
                  <a:pt x="75747" y="209415"/>
                </a:lnTo>
                <a:lnTo>
                  <a:pt x="81683" y="191769"/>
                </a:lnTo>
                <a:lnTo>
                  <a:pt x="44056" y="191769"/>
                </a:lnTo>
                <a:lnTo>
                  <a:pt x="40615" y="184340"/>
                </a:lnTo>
                <a:lnTo>
                  <a:pt x="37285" y="176339"/>
                </a:lnTo>
                <a:lnTo>
                  <a:pt x="34067" y="167766"/>
                </a:lnTo>
                <a:lnTo>
                  <a:pt x="30962" y="158623"/>
                </a:lnTo>
                <a:close/>
              </a:path>
              <a:path w="1821180" h="298450">
                <a:moveTo>
                  <a:pt x="294552" y="257301"/>
                </a:moveTo>
                <a:lnTo>
                  <a:pt x="50304" y="257301"/>
                </a:lnTo>
                <a:lnTo>
                  <a:pt x="56693" y="262211"/>
                </a:lnTo>
                <a:lnTo>
                  <a:pt x="101883" y="282416"/>
                </a:lnTo>
                <a:lnTo>
                  <a:pt x="162521" y="288416"/>
                </a:lnTo>
                <a:lnTo>
                  <a:pt x="286626" y="288416"/>
                </a:lnTo>
                <a:lnTo>
                  <a:pt x="288940" y="278580"/>
                </a:lnTo>
                <a:lnTo>
                  <a:pt x="291325" y="269065"/>
                </a:lnTo>
                <a:lnTo>
                  <a:pt x="293805" y="259859"/>
                </a:lnTo>
                <a:lnTo>
                  <a:pt x="294552" y="257301"/>
                </a:lnTo>
                <a:close/>
              </a:path>
              <a:path w="1821180" h="298450">
                <a:moveTo>
                  <a:pt x="199135" y="233679"/>
                </a:moveTo>
                <a:lnTo>
                  <a:pt x="161035" y="233679"/>
                </a:lnTo>
                <a:lnTo>
                  <a:pt x="161035" y="252349"/>
                </a:lnTo>
                <a:lnTo>
                  <a:pt x="295997" y="252349"/>
                </a:lnTo>
                <a:lnTo>
                  <a:pt x="199135" y="252222"/>
                </a:lnTo>
                <a:lnTo>
                  <a:pt x="199135" y="233679"/>
                </a:lnTo>
                <a:close/>
              </a:path>
              <a:path w="1821180" h="298450">
                <a:moveTo>
                  <a:pt x="296405" y="250951"/>
                </a:moveTo>
                <a:lnTo>
                  <a:pt x="199135" y="252222"/>
                </a:lnTo>
                <a:lnTo>
                  <a:pt x="296034" y="252222"/>
                </a:lnTo>
                <a:lnTo>
                  <a:pt x="296405" y="250951"/>
                </a:lnTo>
                <a:close/>
              </a:path>
              <a:path w="1821180" h="298450">
                <a:moveTo>
                  <a:pt x="284848" y="206501"/>
                </a:moveTo>
                <a:lnTo>
                  <a:pt x="94360" y="206501"/>
                </a:lnTo>
                <a:lnTo>
                  <a:pt x="94360" y="233679"/>
                </a:lnTo>
                <a:lnTo>
                  <a:pt x="284848" y="233679"/>
                </a:lnTo>
                <a:lnTo>
                  <a:pt x="284848" y="206501"/>
                </a:lnTo>
                <a:close/>
              </a:path>
              <a:path w="1821180" h="298450">
                <a:moveTo>
                  <a:pt x="199135" y="190500"/>
                </a:moveTo>
                <a:lnTo>
                  <a:pt x="161035" y="190500"/>
                </a:lnTo>
                <a:lnTo>
                  <a:pt x="161035" y="206501"/>
                </a:lnTo>
                <a:lnTo>
                  <a:pt x="199135" y="206501"/>
                </a:lnTo>
                <a:lnTo>
                  <a:pt x="199135" y="190500"/>
                </a:lnTo>
                <a:close/>
              </a:path>
              <a:path w="1821180" h="298450">
                <a:moveTo>
                  <a:pt x="90195" y="25526"/>
                </a:moveTo>
                <a:lnTo>
                  <a:pt x="3873" y="25526"/>
                </a:lnTo>
                <a:lnTo>
                  <a:pt x="3873" y="61849"/>
                </a:lnTo>
                <a:lnTo>
                  <a:pt x="44348" y="61849"/>
                </a:lnTo>
                <a:lnTo>
                  <a:pt x="9829" y="111251"/>
                </a:lnTo>
                <a:lnTo>
                  <a:pt x="9829" y="149987"/>
                </a:lnTo>
                <a:lnTo>
                  <a:pt x="54470" y="149987"/>
                </a:lnTo>
                <a:lnTo>
                  <a:pt x="52648" y="161034"/>
                </a:lnTo>
                <a:lnTo>
                  <a:pt x="50306" y="171688"/>
                </a:lnTo>
                <a:lnTo>
                  <a:pt x="47442" y="181937"/>
                </a:lnTo>
                <a:lnTo>
                  <a:pt x="44056" y="191769"/>
                </a:lnTo>
                <a:lnTo>
                  <a:pt x="81683" y="191769"/>
                </a:lnTo>
                <a:lnTo>
                  <a:pt x="81972" y="190912"/>
                </a:lnTo>
                <a:lnTo>
                  <a:pt x="86987" y="171315"/>
                </a:lnTo>
                <a:lnTo>
                  <a:pt x="90792" y="150622"/>
                </a:lnTo>
                <a:lnTo>
                  <a:pt x="90792" y="113664"/>
                </a:lnTo>
                <a:lnTo>
                  <a:pt x="50901" y="113664"/>
                </a:lnTo>
                <a:lnTo>
                  <a:pt x="90195" y="59816"/>
                </a:lnTo>
                <a:lnTo>
                  <a:pt x="90195" y="25526"/>
                </a:lnTo>
                <a:close/>
              </a:path>
              <a:path w="1821180" h="298450">
                <a:moveTo>
                  <a:pt x="274688" y="163067"/>
                </a:moveTo>
                <a:lnTo>
                  <a:pt x="104482" y="163067"/>
                </a:lnTo>
                <a:lnTo>
                  <a:pt x="104482" y="190500"/>
                </a:lnTo>
                <a:lnTo>
                  <a:pt x="274688" y="190500"/>
                </a:lnTo>
                <a:lnTo>
                  <a:pt x="274688" y="163067"/>
                </a:lnTo>
                <a:close/>
              </a:path>
              <a:path w="1821180" h="298450">
                <a:moveTo>
                  <a:pt x="199135" y="147319"/>
                </a:moveTo>
                <a:lnTo>
                  <a:pt x="161035" y="147319"/>
                </a:lnTo>
                <a:lnTo>
                  <a:pt x="161035" y="163067"/>
                </a:lnTo>
                <a:lnTo>
                  <a:pt x="199135" y="163067"/>
                </a:lnTo>
                <a:lnTo>
                  <a:pt x="199135" y="147319"/>
                </a:lnTo>
                <a:close/>
              </a:path>
              <a:path w="1821180" h="298450">
                <a:moveTo>
                  <a:pt x="274688" y="104139"/>
                </a:moveTo>
                <a:lnTo>
                  <a:pt x="239610" y="104139"/>
                </a:lnTo>
                <a:lnTo>
                  <a:pt x="239610" y="121412"/>
                </a:lnTo>
                <a:lnTo>
                  <a:pt x="108648" y="121412"/>
                </a:lnTo>
                <a:lnTo>
                  <a:pt x="108648" y="147319"/>
                </a:lnTo>
                <a:lnTo>
                  <a:pt x="274688" y="147319"/>
                </a:lnTo>
                <a:lnTo>
                  <a:pt x="274688" y="104139"/>
                </a:lnTo>
                <a:close/>
              </a:path>
              <a:path w="1821180" h="298450">
                <a:moveTo>
                  <a:pt x="199135" y="104139"/>
                </a:moveTo>
                <a:lnTo>
                  <a:pt x="161035" y="104139"/>
                </a:lnTo>
                <a:lnTo>
                  <a:pt x="161035" y="121412"/>
                </a:lnTo>
                <a:lnTo>
                  <a:pt x="199135" y="121412"/>
                </a:lnTo>
                <a:lnTo>
                  <a:pt x="199135" y="104139"/>
                </a:lnTo>
                <a:close/>
              </a:path>
              <a:path w="1821180" h="298450">
                <a:moveTo>
                  <a:pt x="292849" y="73787"/>
                </a:moveTo>
                <a:lnTo>
                  <a:pt x="93167" y="73787"/>
                </a:lnTo>
                <a:lnTo>
                  <a:pt x="93167" y="104139"/>
                </a:lnTo>
                <a:lnTo>
                  <a:pt x="292849" y="104139"/>
                </a:lnTo>
                <a:lnTo>
                  <a:pt x="292849" y="73787"/>
                </a:lnTo>
                <a:close/>
              </a:path>
              <a:path w="1821180" h="298450">
                <a:moveTo>
                  <a:pt x="199135" y="56514"/>
                </a:moveTo>
                <a:lnTo>
                  <a:pt x="161035" y="56514"/>
                </a:lnTo>
                <a:lnTo>
                  <a:pt x="161035" y="73787"/>
                </a:lnTo>
                <a:lnTo>
                  <a:pt x="199135" y="73787"/>
                </a:lnTo>
                <a:lnTo>
                  <a:pt x="199135" y="56514"/>
                </a:lnTo>
                <a:close/>
              </a:path>
              <a:path w="1821180" h="298450">
                <a:moveTo>
                  <a:pt x="274688" y="27431"/>
                </a:moveTo>
                <a:lnTo>
                  <a:pt x="108648" y="27431"/>
                </a:lnTo>
                <a:lnTo>
                  <a:pt x="108648" y="56514"/>
                </a:lnTo>
                <a:lnTo>
                  <a:pt x="239610" y="56514"/>
                </a:lnTo>
                <a:lnTo>
                  <a:pt x="239610" y="73787"/>
                </a:lnTo>
                <a:lnTo>
                  <a:pt x="274688" y="73787"/>
                </a:lnTo>
                <a:lnTo>
                  <a:pt x="274688" y="27431"/>
                </a:lnTo>
                <a:close/>
              </a:path>
              <a:path w="1821180" h="298450">
                <a:moveTo>
                  <a:pt x="199135" y="3555"/>
                </a:moveTo>
                <a:lnTo>
                  <a:pt x="161035" y="3555"/>
                </a:lnTo>
                <a:lnTo>
                  <a:pt x="161035" y="27431"/>
                </a:lnTo>
                <a:lnTo>
                  <a:pt x="199135" y="27431"/>
                </a:lnTo>
                <a:lnTo>
                  <a:pt x="199135" y="3555"/>
                </a:lnTo>
                <a:close/>
              </a:path>
              <a:path w="1821180" h="298450">
                <a:moveTo>
                  <a:pt x="592061" y="53593"/>
                </a:moveTo>
                <a:lnTo>
                  <a:pt x="314566" y="53593"/>
                </a:lnTo>
                <a:lnTo>
                  <a:pt x="314566" y="92837"/>
                </a:lnTo>
                <a:lnTo>
                  <a:pt x="592061" y="92837"/>
                </a:lnTo>
                <a:lnTo>
                  <a:pt x="592061" y="53593"/>
                </a:lnTo>
                <a:close/>
              </a:path>
              <a:path w="1821180" h="298450">
                <a:moveTo>
                  <a:pt x="456552" y="0"/>
                </a:moveTo>
                <a:lnTo>
                  <a:pt x="415785" y="18414"/>
                </a:lnTo>
                <a:lnTo>
                  <a:pt x="421907" y="27680"/>
                </a:lnTo>
                <a:lnTo>
                  <a:pt x="427516" y="36623"/>
                </a:lnTo>
                <a:lnTo>
                  <a:pt x="432626" y="45257"/>
                </a:lnTo>
                <a:lnTo>
                  <a:pt x="437248" y="53593"/>
                </a:lnTo>
                <a:lnTo>
                  <a:pt x="464172" y="53593"/>
                </a:lnTo>
                <a:lnTo>
                  <a:pt x="484619" y="44068"/>
                </a:lnTo>
                <a:lnTo>
                  <a:pt x="478287" y="33164"/>
                </a:lnTo>
                <a:lnTo>
                  <a:pt x="471490" y="22177"/>
                </a:lnTo>
                <a:lnTo>
                  <a:pt x="464241" y="11118"/>
                </a:lnTo>
                <a:lnTo>
                  <a:pt x="456552" y="0"/>
                </a:lnTo>
                <a:close/>
              </a:path>
              <a:path w="1821180" h="298450">
                <a:moveTo>
                  <a:pt x="598538" y="245237"/>
                </a:moveTo>
                <a:lnTo>
                  <a:pt x="306946" y="245237"/>
                </a:lnTo>
                <a:lnTo>
                  <a:pt x="306946" y="285114"/>
                </a:lnTo>
                <a:lnTo>
                  <a:pt x="598538" y="285114"/>
                </a:lnTo>
                <a:lnTo>
                  <a:pt x="598538" y="245237"/>
                </a:lnTo>
                <a:close/>
              </a:path>
              <a:path w="1821180" h="298450">
                <a:moveTo>
                  <a:pt x="521195" y="96774"/>
                </a:moveTo>
                <a:lnTo>
                  <a:pt x="506572" y="135634"/>
                </a:lnTo>
                <a:lnTo>
                  <a:pt x="491080" y="173339"/>
                </a:lnTo>
                <a:lnTo>
                  <a:pt x="474707" y="209877"/>
                </a:lnTo>
                <a:lnTo>
                  <a:pt x="457441" y="245237"/>
                </a:lnTo>
                <a:lnTo>
                  <a:pt x="503796" y="245237"/>
                </a:lnTo>
                <a:lnTo>
                  <a:pt x="519820" y="212020"/>
                </a:lnTo>
                <a:lnTo>
                  <a:pt x="535308" y="178673"/>
                </a:lnTo>
                <a:lnTo>
                  <a:pt x="550248" y="145206"/>
                </a:lnTo>
                <a:lnTo>
                  <a:pt x="564629" y="111633"/>
                </a:lnTo>
                <a:lnTo>
                  <a:pt x="521195" y="96774"/>
                </a:lnTo>
                <a:close/>
              </a:path>
              <a:path w="1821180" h="298450">
                <a:moveTo>
                  <a:pt x="380987" y="97662"/>
                </a:moveTo>
                <a:lnTo>
                  <a:pt x="341744" y="112522"/>
                </a:lnTo>
                <a:lnTo>
                  <a:pt x="355172" y="143805"/>
                </a:lnTo>
                <a:lnTo>
                  <a:pt x="367826" y="175529"/>
                </a:lnTo>
                <a:lnTo>
                  <a:pt x="379695" y="207658"/>
                </a:lnTo>
                <a:lnTo>
                  <a:pt x="390766" y="240156"/>
                </a:lnTo>
                <a:lnTo>
                  <a:pt x="433692" y="224409"/>
                </a:lnTo>
                <a:lnTo>
                  <a:pt x="422260" y="194050"/>
                </a:lnTo>
                <a:lnTo>
                  <a:pt x="409673" y="162798"/>
                </a:lnTo>
                <a:lnTo>
                  <a:pt x="395919" y="130665"/>
                </a:lnTo>
                <a:lnTo>
                  <a:pt x="380987" y="97662"/>
                </a:lnTo>
                <a:close/>
              </a:path>
              <a:path w="1821180" h="298450">
                <a:moveTo>
                  <a:pt x="868921" y="13335"/>
                </a:moveTo>
                <a:lnTo>
                  <a:pt x="647687" y="13335"/>
                </a:lnTo>
                <a:lnTo>
                  <a:pt x="647687" y="108585"/>
                </a:lnTo>
                <a:lnTo>
                  <a:pt x="868921" y="108585"/>
                </a:lnTo>
                <a:lnTo>
                  <a:pt x="868921" y="73151"/>
                </a:lnTo>
                <a:lnTo>
                  <a:pt x="690613" y="73151"/>
                </a:lnTo>
                <a:lnTo>
                  <a:pt x="690613" y="48767"/>
                </a:lnTo>
                <a:lnTo>
                  <a:pt x="868921" y="48767"/>
                </a:lnTo>
                <a:lnTo>
                  <a:pt x="868921" y="13335"/>
                </a:lnTo>
                <a:close/>
              </a:path>
              <a:path w="1821180" h="298450">
                <a:moveTo>
                  <a:pt x="868921" y="48767"/>
                </a:moveTo>
                <a:lnTo>
                  <a:pt x="825995" y="48767"/>
                </a:lnTo>
                <a:lnTo>
                  <a:pt x="825995" y="73151"/>
                </a:lnTo>
                <a:lnTo>
                  <a:pt x="868921" y="73151"/>
                </a:lnTo>
                <a:lnTo>
                  <a:pt x="868921" y="48767"/>
                </a:lnTo>
                <a:close/>
              </a:path>
              <a:path w="1821180" h="298450">
                <a:moveTo>
                  <a:pt x="784339" y="177418"/>
                </a:moveTo>
                <a:lnTo>
                  <a:pt x="741413" y="177418"/>
                </a:lnTo>
                <a:lnTo>
                  <a:pt x="732483" y="208186"/>
                </a:lnTo>
                <a:lnTo>
                  <a:pt x="707790" y="231727"/>
                </a:lnTo>
                <a:lnTo>
                  <a:pt x="667332" y="248052"/>
                </a:lnTo>
                <a:lnTo>
                  <a:pt x="611111" y="257175"/>
                </a:lnTo>
                <a:lnTo>
                  <a:pt x="617034" y="268509"/>
                </a:lnTo>
                <a:lnTo>
                  <a:pt x="622398" y="279082"/>
                </a:lnTo>
                <a:lnTo>
                  <a:pt x="627166" y="288893"/>
                </a:lnTo>
                <a:lnTo>
                  <a:pt x="631304" y="297941"/>
                </a:lnTo>
                <a:lnTo>
                  <a:pt x="672073" y="290177"/>
                </a:lnTo>
                <a:lnTo>
                  <a:pt x="706567" y="278495"/>
                </a:lnTo>
                <a:lnTo>
                  <a:pt x="734799" y="262884"/>
                </a:lnTo>
                <a:lnTo>
                  <a:pt x="756780" y="243331"/>
                </a:lnTo>
                <a:lnTo>
                  <a:pt x="861091" y="243331"/>
                </a:lnTo>
                <a:lnTo>
                  <a:pt x="841124" y="235458"/>
                </a:lnTo>
                <a:lnTo>
                  <a:pt x="809344" y="223404"/>
                </a:lnTo>
                <a:lnTo>
                  <a:pt x="776338" y="211327"/>
                </a:lnTo>
                <a:lnTo>
                  <a:pt x="779124" y="203350"/>
                </a:lnTo>
                <a:lnTo>
                  <a:pt x="781386" y="195040"/>
                </a:lnTo>
                <a:lnTo>
                  <a:pt x="783124" y="186396"/>
                </a:lnTo>
                <a:lnTo>
                  <a:pt x="784339" y="177418"/>
                </a:lnTo>
                <a:close/>
              </a:path>
              <a:path w="1821180" h="298450">
                <a:moveTo>
                  <a:pt x="861091" y="243331"/>
                </a:moveTo>
                <a:lnTo>
                  <a:pt x="756780" y="243331"/>
                </a:lnTo>
                <a:lnTo>
                  <a:pt x="790643" y="257504"/>
                </a:lnTo>
                <a:lnTo>
                  <a:pt x="822137" y="271272"/>
                </a:lnTo>
                <a:lnTo>
                  <a:pt x="851274" y="284658"/>
                </a:lnTo>
                <a:lnTo>
                  <a:pt x="878065" y="297688"/>
                </a:lnTo>
                <a:lnTo>
                  <a:pt x="901052" y="259587"/>
                </a:lnTo>
                <a:lnTo>
                  <a:pt x="871689" y="247511"/>
                </a:lnTo>
                <a:lnTo>
                  <a:pt x="861091" y="243331"/>
                </a:lnTo>
                <a:close/>
              </a:path>
              <a:path w="1821180" h="298450">
                <a:moveTo>
                  <a:pt x="881367" y="129159"/>
                </a:moveTo>
                <a:lnTo>
                  <a:pt x="636130" y="129159"/>
                </a:lnTo>
                <a:lnTo>
                  <a:pt x="636130" y="231012"/>
                </a:lnTo>
                <a:lnTo>
                  <a:pt x="677786" y="231012"/>
                </a:lnTo>
                <a:lnTo>
                  <a:pt x="677786" y="164846"/>
                </a:lnTo>
                <a:lnTo>
                  <a:pt x="881367" y="164846"/>
                </a:lnTo>
                <a:lnTo>
                  <a:pt x="881367" y="129159"/>
                </a:lnTo>
                <a:close/>
              </a:path>
              <a:path w="1821180" h="298450">
                <a:moveTo>
                  <a:pt x="881367" y="164846"/>
                </a:moveTo>
                <a:lnTo>
                  <a:pt x="839711" y="164846"/>
                </a:lnTo>
                <a:lnTo>
                  <a:pt x="839711" y="226187"/>
                </a:lnTo>
                <a:lnTo>
                  <a:pt x="881367" y="226187"/>
                </a:lnTo>
                <a:lnTo>
                  <a:pt x="881367" y="164846"/>
                </a:lnTo>
                <a:close/>
              </a:path>
              <a:path w="1821180" h="298450">
                <a:moveTo>
                  <a:pt x="1207249" y="238378"/>
                </a:moveTo>
                <a:lnTo>
                  <a:pt x="917689" y="238378"/>
                </a:lnTo>
                <a:lnTo>
                  <a:pt x="917689" y="280669"/>
                </a:lnTo>
                <a:lnTo>
                  <a:pt x="1207249" y="280669"/>
                </a:lnTo>
                <a:lnTo>
                  <a:pt x="1207249" y="238378"/>
                </a:lnTo>
                <a:close/>
              </a:path>
              <a:path w="1821180" h="298450">
                <a:moveTo>
                  <a:pt x="1086091" y="67817"/>
                </a:moveTo>
                <a:lnTo>
                  <a:pt x="1037323" y="67817"/>
                </a:lnTo>
                <a:lnTo>
                  <a:pt x="1037323" y="238378"/>
                </a:lnTo>
                <a:lnTo>
                  <a:pt x="1086091" y="238378"/>
                </a:lnTo>
                <a:lnTo>
                  <a:pt x="1086091" y="67817"/>
                </a:lnTo>
                <a:close/>
              </a:path>
              <a:path w="1821180" h="298450">
                <a:moveTo>
                  <a:pt x="1192136" y="25526"/>
                </a:moveTo>
                <a:lnTo>
                  <a:pt x="933691" y="25526"/>
                </a:lnTo>
                <a:lnTo>
                  <a:pt x="933691" y="67817"/>
                </a:lnTo>
                <a:lnTo>
                  <a:pt x="1192136" y="67817"/>
                </a:lnTo>
                <a:lnTo>
                  <a:pt x="1192136" y="25526"/>
                </a:lnTo>
                <a:close/>
              </a:path>
              <a:path w="1821180" h="298450">
                <a:moveTo>
                  <a:pt x="1294244" y="171196"/>
                </a:moveTo>
                <a:lnTo>
                  <a:pt x="1256398" y="171196"/>
                </a:lnTo>
                <a:lnTo>
                  <a:pt x="1256398" y="296799"/>
                </a:lnTo>
                <a:lnTo>
                  <a:pt x="1294244" y="296799"/>
                </a:lnTo>
                <a:lnTo>
                  <a:pt x="1294244" y="171196"/>
                </a:lnTo>
                <a:close/>
              </a:path>
              <a:path w="1821180" h="298450">
                <a:moveTo>
                  <a:pt x="1504683" y="105410"/>
                </a:moveTo>
                <a:lnTo>
                  <a:pt x="1329042" y="105410"/>
                </a:lnTo>
                <a:lnTo>
                  <a:pt x="1329042" y="141731"/>
                </a:lnTo>
                <a:lnTo>
                  <a:pt x="1464170" y="141731"/>
                </a:lnTo>
                <a:lnTo>
                  <a:pt x="1464170" y="175260"/>
                </a:lnTo>
                <a:lnTo>
                  <a:pt x="1332852" y="175260"/>
                </a:lnTo>
                <a:lnTo>
                  <a:pt x="1332852" y="211074"/>
                </a:lnTo>
                <a:lnTo>
                  <a:pt x="1464170" y="211074"/>
                </a:lnTo>
                <a:lnTo>
                  <a:pt x="1464170" y="245237"/>
                </a:lnTo>
                <a:lnTo>
                  <a:pt x="1320660" y="245237"/>
                </a:lnTo>
                <a:lnTo>
                  <a:pt x="1320660" y="281559"/>
                </a:lnTo>
                <a:lnTo>
                  <a:pt x="1464170" y="281559"/>
                </a:lnTo>
                <a:lnTo>
                  <a:pt x="1464170" y="296417"/>
                </a:lnTo>
                <a:lnTo>
                  <a:pt x="1504683" y="296417"/>
                </a:lnTo>
                <a:lnTo>
                  <a:pt x="1504683" y="105410"/>
                </a:lnTo>
                <a:close/>
              </a:path>
              <a:path w="1821180" h="298450">
                <a:moveTo>
                  <a:pt x="1294244" y="100329"/>
                </a:moveTo>
                <a:lnTo>
                  <a:pt x="1251699" y="100329"/>
                </a:lnTo>
                <a:lnTo>
                  <a:pt x="1244837" y="119239"/>
                </a:lnTo>
                <a:lnTo>
                  <a:pt x="1236999" y="137683"/>
                </a:lnTo>
                <a:lnTo>
                  <a:pt x="1228160" y="155676"/>
                </a:lnTo>
                <a:lnTo>
                  <a:pt x="1218298" y="173227"/>
                </a:lnTo>
                <a:lnTo>
                  <a:pt x="1221344" y="189349"/>
                </a:lnTo>
                <a:lnTo>
                  <a:pt x="1223997" y="203803"/>
                </a:lnTo>
                <a:lnTo>
                  <a:pt x="1226245" y="216590"/>
                </a:lnTo>
                <a:lnTo>
                  <a:pt x="1228077" y="227711"/>
                </a:lnTo>
                <a:lnTo>
                  <a:pt x="1236002" y="213737"/>
                </a:lnTo>
                <a:lnTo>
                  <a:pt x="1243380" y="199644"/>
                </a:lnTo>
                <a:lnTo>
                  <a:pt x="1250187" y="185455"/>
                </a:lnTo>
                <a:lnTo>
                  <a:pt x="1256398" y="171196"/>
                </a:lnTo>
                <a:lnTo>
                  <a:pt x="1294244" y="171196"/>
                </a:lnTo>
                <a:lnTo>
                  <a:pt x="1294244" y="166369"/>
                </a:lnTo>
                <a:lnTo>
                  <a:pt x="1331012" y="166369"/>
                </a:lnTo>
                <a:lnTo>
                  <a:pt x="1338821" y="154177"/>
                </a:lnTo>
                <a:lnTo>
                  <a:pt x="1329248" y="147177"/>
                </a:lnTo>
                <a:lnTo>
                  <a:pt x="1318628" y="139700"/>
                </a:lnTo>
                <a:lnTo>
                  <a:pt x="1306960" y="131746"/>
                </a:lnTo>
                <a:lnTo>
                  <a:pt x="1294244" y="123316"/>
                </a:lnTo>
                <a:lnTo>
                  <a:pt x="1294244" y="100329"/>
                </a:lnTo>
                <a:close/>
              </a:path>
              <a:path w="1821180" h="298450">
                <a:moveTo>
                  <a:pt x="1331012" y="166369"/>
                </a:moveTo>
                <a:lnTo>
                  <a:pt x="1294244" y="166369"/>
                </a:lnTo>
                <a:lnTo>
                  <a:pt x="1300048" y="171727"/>
                </a:lnTo>
                <a:lnTo>
                  <a:pt x="1305817" y="177133"/>
                </a:lnTo>
                <a:lnTo>
                  <a:pt x="1311514" y="182586"/>
                </a:lnTo>
                <a:lnTo>
                  <a:pt x="1317104" y="188087"/>
                </a:lnTo>
                <a:lnTo>
                  <a:pt x="1331012" y="166369"/>
                </a:lnTo>
                <a:close/>
              </a:path>
              <a:path w="1821180" h="298450">
                <a:moveTo>
                  <a:pt x="1437119" y="2031"/>
                </a:moveTo>
                <a:lnTo>
                  <a:pt x="1395717" y="2031"/>
                </a:lnTo>
                <a:lnTo>
                  <a:pt x="1395717" y="105410"/>
                </a:lnTo>
                <a:lnTo>
                  <a:pt x="1437119" y="105410"/>
                </a:lnTo>
                <a:lnTo>
                  <a:pt x="1437119" y="2031"/>
                </a:lnTo>
                <a:close/>
              </a:path>
              <a:path w="1821180" h="298450">
                <a:moveTo>
                  <a:pt x="1326629" y="61594"/>
                </a:moveTo>
                <a:lnTo>
                  <a:pt x="1220711" y="61594"/>
                </a:lnTo>
                <a:lnTo>
                  <a:pt x="1220711" y="100329"/>
                </a:lnTo>
                <a:lnTo>
                  <a:pt x="1326629" y="100329"/>
                </a:lnTo>
                <a:lnTo>
                  <a:pt x="1326629" y="61594"/>
                </a:lnTo>
                <a:close/>
              </a:path>
              <a:path w="1821180" h="298450">
                <a:moveTo>
                  <a:pt x="1481696" y="14604"/>
                </a:moveTo>
                <a:lnTo>
                  <a:pt x="1472818" y="30700"/>
                </a:lnTo>
                <a:lnTo>
                  <a:pt x="1463344" y="46593"/>
                </a:lnTo>
                <a:lnTo>
                  <a:pt x="1453299" y="62271"/>
                </a:lnTo>
                <a:lnTo>
                  <a:pt x="1442707" y="77724"/>
                </a:lnTo>
                <a:lnTo>
                  <a:pt x="1474838" y="97027"/>
                </a:lnTo>
                <a:lnTo>
                  <a:pt x="1485821" y="81311"/>
                </a:lnTo>
                <a:lnTo>
                  <a:pt x="1496317" y="65404"/>
                </a:lnTo>
                <a:lnTo>
                  <a:pt x="1506360" y="49307"/>
                </a:lnTo>
                <a:lnTo>
                  <a:pt x="1515986" y="33019"/>
                </a:lnTo>
                <a:lnTo>
                  <a:pt x="1481696" y="14604"/>
                </a:lnTo>
                <a:close/>
              </a:path>
              <a:path w="1821180" h="298450">
                <a:moveTo>
                  <a:pt x="1352283" y="14859"/>
                </a:moveTo>
                <a:lnTo>
                  <a:pt x="1319517" y="31241"/>
                </a:lnTo>
                <a:lnTo>
                  <a:pt x="1328018" y="46172"/>
                </a:lnTo>
                <a:lnTo>
                  <a:pt x="1336567" y="62007"/>
                </a:lnTo>
                <a:lnTo>
                  <a:pt x="1345221" y="78866"/>
                </a:lnTo>
                <a:lnTo>
                  <a:pt x="1353807" y="96392"/>
                </a:lnTo>
                <a:lnTo>
                  <a:pt x="1389113" y="78866"/>
                </a:lnTo>
                <a:lnTo>
                  <a:pt x="1379679" y="61150"/>
                </a:lnTo>
                <a:lnTo>
                  <a:pt x="1370412" y="44576"/>
                </a:lnTo>
                <a:lnTo>
                  <a:pt x="1361288" y="29146"/>
                </a:lnTo>
                <a:lnTo>
                  <a:pt x="1352283" y="14859"/>
                </a:lnTo>
                <a:close/>
              </a:path>
              <a:path w="1821180" h="298450">
                <a:moveTo>
                  <a:pt x="1294244" y="2031"/>
                </a:moveTo>
                <a:lnTo>
                  <a:pt x="1256398" y="2031"/>
                </a:lnTo>
                <a:lnTo>
                  <a:pt x="1256398" y="61594"/>
                </a:lnTo>
                <a:lnTo>
                  <a:pt x="1294244" y="61594"/>
                </a:lnTo>
                <a:lnTo>
                  <a:pt x="1294244" y="2031"/>
                </a:lnTo>
                <a:close/>
              </a:path>
              <a:path w="1821180" h="298450">
                <a:moveTo>
                  <a:pt x="1756471" y="242442"/>
                </a:moveTo>
                <a:lnTo>
                  <a:pt x="1653146" y="242442"/>
                </a:lnTo>
                <a:lnTo>
                  <a:pt x="1653146" y="297688"/>
                </a:lnTo>
                <a:lnTo>
                  <a:pt x="1692516" y="297688"/>
                </a:lnTo>
                <a:lnTo>
                  <a:pt x="1692516" y="243459"/>
                </a:lnTo>
                <a:lnTo>
                  <a:pt x="1759266" y="243459"/>
                </a:lnTo>
                <a:lnTo>
                  <a:pt x="1756471" y="242442"/>
                </a:lnTo>
                <a:close/>
              </a:path>
              <a:path w="1821180" h="298450">
                <a:moveTo>
                  <a:pt x="1721599" y="227456"/>
                </a:moveTo>
                <a:lnTo>
                  <a:pt x="1622031" y="227456"/>
                </a:lnTo>
                <a:lnTo>
                  <a:pt x="1600889" y="237932"/>
                </a:lnTo>
                <a:lnTo>
                  <a:pt x="1577676" y="246872"/>
                </a:lnTo>
                <a:lnTo>
                  <a:pt x="1552415" y="254263"/>
                </a:lnTo>
                <a:lnTo>
                  <a:pt x="1525130" y="260096"/>
                </a:lnTo>
                <a:lnTo>
                  <a:pt x="1529440" y="268218"/>
                </a:lnTo>
                <a:lnTo>
                  <a:pt x="1533607" y="276780"/>
                </a:lnTo>
                <a:lnTo>
                  <a:pt x="1537631" y="285795"/>
                </a:lnTo>
                <a:lnTo>
                  <a:pt x="1541513" y="295275"/>
                </a:lnTo>
                <a:lnTo>
                  <a:pt x="1574493" y="285251"/>
                </a:lnTo>
                <a:lnTo>
                  <a:pt x="1604092" y="273097"/>
                </a:lnTo>
                <a:lnTo>
                  <a:pt x="1630310" y="258824"/>
                </a:lnTo>
                <a:lnTo>
                  <a:pt x="1653146" y="242442"/>
                </a:lnTo>
                <a:lnTo>
                  <a:pt x="1756471" y="242442"/>
                </a:lnTo>
                <a:lnTo>
                  <a:pt x="1742101" y="237218"/>
                </a:lnTo>
                <a:lnTo>
                  <a:pt x="1721599" y="227456"/>
                </a:lnTo>
                <a:close/>
              </a:path>
              <a:path w="1821180" h="298450">
                <a:moveTo>
                  <a:pt x="1759266" y="243459"/>
                </a:moveTo>
                <a:lnTo>
                  <a:pt x="1692516" y="243459"/>
                </a:lnTo>
                <a:lnTo>
                  <a:pt x="1715592" y="259609"/>
                </a:lnTo>
                <a:lnTo>
                  <a:pt x="1741966" y="273605"/>
                </a:lnTo>
                <a:lnTo>
                  <a:pt x="1771651" y="285482"/>
                </a:lnTo>
                <a:lnTo>
                  <a:pt x="1804657" y="295275"/>
                </a:lnTo>
                <a:lnTo>
                  <a:pt x="1808252" y="286652"/>
                </a:lnTo>
                <a:lnTo>
                  <a:pt x="1812182" y="277733"/>
                </a:lnTo>
                <a:lnTo>
                  <a:pt x="1816444" y="268503"/>
                </a:lnTo>
                <a:lnTo>
                  <a:pt x="1821040" y="258952"/>
                </a:lnTo>
                <a:lnTo>
                  <a:pt x="1791822" y="252978"/>
                </a:lnTo>
                <a:lnTo>
                  <a:pt x="1765509" y="245729"/>
                </a:lnTo>
                <a:lnTo>
                  <a:pt x="1759266" y="243459"/>
                </a:lnTo>
                <a:close/>
              </a:path>
              <a:path w="1821180" h="298450">
                <a:moveTo>
                  <a:pt x="1813674" y="196468"/>
                </a:moveTo>
                <a:lnTo>
                  <a:pt x="1531480" y="196468"/>
                </a:lnTo>
                <a:lnTo>
                  <a:pt x="1531480" y="227456"/>
                </a:lnTo>
                <a:lnTo>
                  <a:pt x="1813674" y="227456"/>
                </a:lnTo>
                <a:lnTo>
                  <a:pt x="1813674" y="196468"/>
                </a:lnTo>
                <a:close/>
              </a:path>
              <a:path w="1821180" h="298450">
                <a:moveTo>
                  <a:pt x="1692516" y="174371"/>
                </a:moveTo>
                <a:lnTo>
                  <a:pt x="1653146" y="174371"/>
                </a:lnTo>
                <a:lnTo>
                  <a:pt x="1653146" y="196468"/>
                </a:lnTo>
                <a:lnTo>
                  <a:pt x="1692516" y="196468"/>
                </a:lnTo>
                <a:lnTo>
                  <a:pt x="1692516" y="174371"/>
                </a:lnTo>
                <a:close/>
              </a:path>
              <a:path w="1821180" h="298450">
                <a:moveTo>
                  <a:pt x="1799537" y="161289"/>
                </a:moveTo>
                <a:lnTo>
                  <a:pt x="1690230" y="161289"/>
                </a:lnTo>
                <a:lnTo>
                  <a:pt x="1714022" y="167818"/>
                </a:lnTo>
                <a:lnTo>
                  <a:pt x="1737601" y="174656"/>
                </a:lnTo>
                <a:lnTo>
                  <a:pt x="1760989" y="181828"/>
                </a:lnTo>
                <a:lnTo>
                  <a:pt x="1784210" y="189356"/>
                </a:lnTo>
                <a:lnTo>
                  <a:pt x="1799537" y="161289"/>
                </a:lnTo>
                <a:close/>
              </a:path>
              <a:path w="1821180" h="298450">
                <a:moveTo>
                  <a:pt x="1640573" y="105917"/>
                </a:moveTo>
                <a:lnTo>
                  <a:pt x="1593837" y="105917"/>
                </a:lnTo>
                <a:lnTo>
                  <a:pt x="1587957" y="113035"/>
                </a:lnTo>
                <a:lnTo>
                  <a:pt x="1581946" y="120094"/>
                </a:lnTo>
                <a:lnTo>
                  <a:pt x="1575817" y="127081"/>
                </a:lnTo>
                <a:lnTo>
                  <a:pt x="1569580" y="133985"/>
                </a:lnTo>
                <a:lnTo>
                  <a:pt x="1584129" y="136743"/>
                </a:lnTo>
                <a:lnTo>
                  <a:pt x="1598631" y="139668"/>
                </a:lnTo>
                <a:lnTo>
                  <a:pt x="1627492" y="145923"/>
                </a:lnTo>
                <a:lnTo>
                  <a:pt x="1609013" y="148734"/>
                </a:lnTo>
                <a:lnTo>
                  <a:pt x="1588630" y="151082"/>
                </a:lnTo>
                <a:lnTo>
                  <a:pt x="1566341" y="152977"/>
                </a:lnTo>
                <a:lnTo>
                  <a:pt x="1542148" y="154431"/>
                </a:lnTo>
                <a:lnTo>
                  <a:pt x="1546248" y="162647"/>
                </a:lnTo>
                <a:lnTo>
                  <a:pt x="1550181" y="171100"/>
                </a:lnTo>
                <a:lnTo>
                  <a:pt x="1553971" y="179792"/>
                </a:lnTo>
                <a:lnTo>
                  <a:pt x="1557642" y="188722"/>
                </a:lnTo>
                <a:lnTo>
                  <a:pt x="1598433" y="183078"/>
                </a:lnTo>
                <a:lnTo>
                  <a:pt x="1634128" y="176625"/>
                </a:lnTo>
                <a:lnTo>
                  <a:pt x="1664727" y="169362"/>
                </a:lnTo>
                <a:lnTo>
                  <a:pt x="1690230" y="161289"/>
                </a:lnTo>
                <a:lnTo>
                  <a:pt x="1799537" y="161289"/>
                </a:lnTo>
                <a:lnTo>
                  <a:pt x="1803768" y="153542"/>
                </a:lnTo>
                <a:lnTo>
                  <a:pt x="1732648" y="138556"/>
                </a:lnTo>
                <a:lnTo>
                  <a:pt x="1741196" y="131439"/>
                </a:lnTo>
                <a:lnTo>
                  <a:pt x="1743696" y="129031"/>
                </a:lnTo>
                <a:lnTo>
                  <a:pt x="1686039" y="129031"/>
                </a:lnTo>
                <a:lnTo>
                  <a:pt x="1629905" y="118110"/>
                </a:lnTo>
                <a:lnTo>
                  <a:pt x="1640573" y="105917"/>
                </a:lnTo>
                <a:close/>
              </a:path>
              <a:path w="1821180" h="298450">
                <a:moveTo>
                  <a:pt x="1764271" y="105917"/>
                </a:moveTo>
                <a:lnTo>
                  <a:pt x="1717281" y="105917"/>
                </a:lnTo>
                <a:lnTo>
                  <a:pt x="1710685" y="112654"/>
                </a:lnTo>
                <a:lnTo>
                  <a:pt x="1703279" y="118760"/>
                </a:lnTo>
                <a:lnTo>
                  <a:pt x="1695064" y="124223"/>
                </a:lnTo>
                <a:lnTo>
                  <a:pt x="1686039" y="129031"/>
                </a:lnTo>
                <a:lnTo>
                  <a:pt x="1743696" y="129031"/>
                </a:lnTo>
                <a:lnTo>
                  <a:pt x="1749317" y="123618"/>
                </a:lnTo>
                <a:lnTo>
                  <a:pt x="1757008" y="115107"/>
                </a:lnTo>
                <a:lnTo>
                  <a:pt x="1764271" y="105917"/>
                </a:lnTo>
                <a:close/>
              </a:path>
              <a:path w="1821180" h="298450">
                <a:moveTo>
                  <a:pt x="1814817" y="77977"/>
                </a:moveTo>
                <a:lnTo>
                  <a:pt x="1531480" y="77977"/>
                </a:lnTo>
                <a:lnTo>
                  <a:pt x="1531480" y="105917"/>
                </a:lnTo>
                <a:lnTo>
                  <a:pt x="1814817" y="105917"/>
                </a:lnTo>
                <a:lnTo>
                  <a:pt x="1814817" y="77977"/>
                </a:lnTo>
                <a:close/>
              </a:path>
              <a:path w="1821180" h="298450">
                <a:moveTo>
                  <a:pt x="1630286" y="56261"/>
                </a:moveTo>
                <a:lnTo>
                  <a:pt x="1626621" y="61761"/>
                </a:lnTo>
                <a:lnTo>
                  <a:pt x="1622872" y="67214"/>
                </a:lnTo>
                <a:lnTo>
                  <a:pt x="1619035" y="72643"/>
                </a:lnTo>
                <a:lnTo>
                  <a:pt x="1615173" y="77977"/>
                </a:lnTo>
                <a:lnTo>
                  <a:pt x="1664068" y="77977"/>
                </a:lnTo>
                <a:lnTo>
                  <a:pt x="1675244" y="64262"/>
                </a:lnTo>
                <a:lnTo>
                  <a:pt x="1630286" y="56261"/>
                </a:lnTo>
                <a:close/>
              </a:path>
              <a:path w="1821180" h="298450">
                <a:moveTo>
                  <a:pt x="1809102" y="24637"/>
                </a:moveTo>
                <a:lnTo>
                  <a:pt x="1535290" y="24637"/>
                </a:lnTo>
                <a:lnTo>
                  <a:pt x="1535290" y="72643"/>
                </a:lnTo>
                <a:lnTo>
                  <a:pt x="1575168" y="72643"/>
                </a:lnTo>
                <a:lnTo>
                  <a:pt x="1575168" y="55372"/>
                </a:lnTo>
                <a:lnTo>
                  <a:pt x="1809102" y="55372"/>
                </a:lnTo>
                <a:lnTo>
                  <a:pt x="1809102" y="24637"/>
                </a:lnTo>
                <a:close/>
              </a:path>
              <a:path w="1821180" h="298450">
                <a:moveTo>
                  <a:pt x="1809102" y="55372"/>
                </a:moveTo>
                <a:lnTo>
                  <a:pt x="1769224" y="55372"/>
                </a:lnTo>
                <a:lnTo>
                  <a:pt x="1769224" y="72643"/>
                </a:lnTo>
                <a:lnTo>
                  <a:pt x="1809102" y="72643"/>
                </a:lnTo>
                <a:lnTo>
                  <a:pt x="1809102" y="55372"/>
                </a:lnTo>
                <a:close/>
              </a:path>
              <a:path w="1821180" h="298450">
                <a:moveTo>
                  <a:pt x="1690992" y="1777"/>
                </a:moveTo>
                <a:lnTo>
                  <a:pt x="1640700" y="5968"/>
                </a:lnTo>
                <a:lnTo>
                  <a:pt x="1643113" y="11302"/>
                </a:lnTo>
                <a:lnTo>
                  <a:pt x="1645780" y="17525"/>
                </a:lnTo>
                <a:lnTo>
                  <a:pt x="1648574" y="24637"/>
                </a:lnTo>
                <a:lnTo>
                  <a:pt x="1698739" y="24637"/>
                </a:lnTo>
                <a:lnTo>
                  <a:pt x="1695818" y="15621"/>
                </a:lnTo>
                <a:lnTo>
                  <a:pt x="1693278" y="8000"/>
                </a:lnTo>
                <a:lnTo>
                  <a:pt x="1690992" y="1777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76471" y="1755648"/>
            <a:ext cx="1839468" cy="31851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85996" y="1766442"/>
            <a:ext cx="1820545" cy="297815"/>
          </a:xfrm>
          <a:custGeom>
            <a:avLst/>
            <a:gdLst/>
            <a:ahLst/>
            <a:cxnLst/>
            <a:rect l="l" t="t" r="r" b="b"/>
            <a:pathLst>
              <a:path w="1820545" h="297814">
                <a:moveTo>
                  <a:pt x="77088" y="89281"/>
                </a:moveTo>
                <a:lnTo>
                  <a:pt x="38607" y="89281"/>
                </a:lnTo>
                <a:lnTo>
                  <a:pt x="35683" y="141503"/>
                </a:lnTo>
                <a:lnTo>
                  <a:pt x="28257" y="186356"/>
                </a:lnTo>
                <a:lnTo>
                  <a:pt x="16355" y="223851"/>
                </a:lnTo>
                <a:lnTo>
                  <a:pt x="0" y="254000"/>
                </a:lnTo>
                <a:lnTo>
                  <a:pt x="6403" y="265005"/>
                </a:lnTo>
                <a:lnTo>
                  <a:pt x="12461" y="275748"/>
                </a:lnTo>
                <a:lnTo>
                  <a:pt x="18165" y="286258"/>
                </a:lnTo>
                <a:lnTo>
                  <a:pt x="23494" y="296545"/>
                </a:lnTo>
                <a:lnTo>
                  <a:pt x="46353" y="258891"/>
                </a:lnTo>
                <a:lnTo>
                  <a:pt x="62912" y="211820"/>
                </a:lnTo>
                <a:lnTo>
                  <a:pt x="73161" y="155295"/>
                </a:lnTo>
                <a:lnTo>
                  <a:pt x="77088" y="89281"/>
                </a:lnTo>
                <a:close/>
              </a:path>
              <a:path w="1820545" h="297814">
                <a:moveTo>
                  <a:pt x="56006" y="244094"/>
                </a:moveTo>
                <a:lnTo>
                  <a:pt x="58866" y="255811"/>
                </a:lnTo>
                <a:lnTo>
                  <a:pt x="61547" y="267160"/>
                </a:lnTo>
                <a:lnTo>
                  <a:pt x="64061" y="278151"/>
                </a:lnTo>
                <a:lnTo>
                  <a:pt x="66420" y="288798"/>
                </a:lnTo>
                <a:lnTo>
                  <a:pt x="82397" y="288633"/>
                </a:lnTo>
                <a:lnTo>
                  <a:pt x="120395" y="284607"/>
                </a:lnTo>
                <a:lnTo>
                  <a:pt x="140515" y="250416"/>
                </a:lnTo>
                <a:lnTo>
                  <a:pt x="140937" y="245364"/>
                </a:lnTo>
                <a:lnTo>
                  <a:pt x="86360" y="245364"/>
                </a:lnTo>
                <a:lnTo>
                  <a:pt x="79974" y="245272"/>
                </a:lnTo>
                <a:lnTo>
                  <a:pt x="72802" y="245014"/>
                </a:lnTo>
                <a:lnTo>
                  <a:pt x="56006" y="244094"/>
                </a:lnTo>
                <a:close/>
              </a:path>
              <a:path w="1820545" h="297814">
                <a:moveTo>
                  <a:pt x="145287" y="50292"/>
                </a:moveTo>
                <a:lnTo>
                  <a:pt x="4444" y="50292"/>
                </a:lnTo>
                <a:lnTo>
                  <a:pt x="4444" y="89281"/>
                </a:lnTo>
                <a:lnTo>
                  <a:pt x="105917" y="89281"/>
                </a:lnTo>
                <a:lnTo>
                  <a:pt x="105679" y="117856"/>
                </a:lnTo>
                <a:lnTo>
                  <a:pt x="104917" y="167576"/>
                </a:lnTo>
                <a:lnTo>
                  <a:pt x="103770" y="206464"/>
                </a:lnTo>
                <a:lnTo>
                  <a:pt x="94741" y="244348"/>
                </a:lnTo>
                <a:lnTo>
                  <a:pt x="91058" y="245364"/>
                </a:lnTo>
                <a:lnTo>
                  <a:pt x="140937" y="245364"/>
                </a:lnTo>
                <a:lnTo>
                  <a:pt x="141350" y="240411"/>
                </a:lnTo>
                <a:lnTo>
                  <a:pt x="143382" y="170561"/>
                </a:lnTo>
                <a:lnTo>
                  <a:pt x="145287" y="50292"/>
                </a:lnTo>
                <a:close/>
              </a:path>
              <a:path w="1820545" h="297814">
                <a:moveTo>
                  <a:pt x="78612" y="1270"/>
                </a:moveTo>
                <a:lnTo>
                  <a:pt x="39877" y="1270"/>
                </a:lnTo>
                <a:lnTo>
                  <a:pt x="39782" y="25257"/>
                </a:lnTo>
                <a:lnTo>
                  <a:pt x="39663" y="37649"/>
                </a:lnTo>
                <a:lnTo>
                  <a:pt x="39497" y="50292"/>
                </a:lnTo>
                <a:lnTo>
                  <a:pt x="77850" y="50292"/>
                </a:lnTo>
                <a:lnTo>
                  <a:pt x="78612" y="1270"/>
                </a:lnTo>
                <a:close/>
              </a:path>
              <a:path w="1820545" h="297814">
                <a:moveTo>
                  <a:pt x="283082" y="26289"/>
                </a:moveTo>
                <a:lnTo>
                  <a:pt x="162813" y="26289"/>
                </a:lnTo>
                <a:lnTo>
                  <a:pt x="162813" y="288798"/>
                </a:lnTo>
                <a:lnTo>
                  <a:pt x="202691" y="288798"/>
                </a:lnTo>
                <a:lnTo>
                  <a:pt x="202691" y="262509"/>
                </a:lnTo>
                <a:lnTo>
                  <a:pt x="283082" y="262509"/>
                </a:lnTo>
                <a:lnTo>
                  <a:pt x="283082" y="223520"/>
                </a:lnTo>
                <a:lnTo>
                  <a:pt x="202691" y="223520"/>
                </a:lnTo>
                <a:lnTo>
                  <a:pt x="202691" y="65278"/>
                </a:lnTo>
                <a:lnTo>
                  <a:pt x="283082" y="65278"/>
                </a:lnTo>
                <a:lnTo>
                  <a:pt x="283082" y="26289"/>
                </a:lnTo>
                <a:close/>
              </a:path>
              <a:path w="1820545" h="297814">
                <a:moveTo>
                  <a:pt x="283082" y="262509"/>
                </a:moveTo>
                <a:lnTo>
                  <a:pt x="243204" y="262509"/>
                </a:lnTo>
                <a:lnTo>
                  <a:pt x="243204" y="287020"/>
                </a:lnTo>
                <a:lnTo>
                  <a:pt x="283082" y="287020"/>
                </a:lnTo>
                <a:lnTo>
                  <a:pt x="283082" y="262509"/>
                </a:lnTo>
                <a:close/>
              </a:path>
              <a:path w="1820545" h="297814">
                <a:moveTo>
                  <a:pt x="283082" y="65278"/>
                </a:moveTo>
                <a:lnTo>
                  <a:pt x="243204" y="65278"/>
                </a:lnTo>
                <a:lnTo>
                  <a:pt x="243204" y="223520"/>
                </a:lnTo>
                <a:lnTo>
                  <a:pt x="283082" y="223520"/>
                </a:lnTo>
                <a:lnTo>
                  <a:pt x="283082" y="65278"/>
                </a:lnTo>
                <a:close/>
              </a:path>
              <a:path w="1820545" h="297814">
                <a:moveTo>
                  <a:pt x="310514" y="252095"/>
                </a:moveTo>
                <a:lnTo>
                  <a:pt x="313346" y="264096"/>
                </a:lnTo>
                <a:lnTo>
                  <a:pt x="315737" y="274764"/>
                </a:lnTo>
                <a:lnTo>
                  <a:pt x="317676" y="284099"/>
                </a:lnTo>
                <a:lnTo>
                  <a:pt x="319150" y="292100"/>
                </a:lnTo>
                <a:lnTo>
                  <a:pt x="338464" y="292169"/>
                </a:lnTo>
                <a:lnTo>
                  <a:pt x="379222" y="287655"/>
                </a:lnTo>
                <a:lnTo>
                  <a:pt x="396229" y="252984"/>
                </a:lnTo>
                <a:lnTo>
                  <a:pt x="342138" y="252984"/>
                </a:lnTo>
                <a:lnTo>
                  <a:pt x="336732" y="252934"/>
                </a:lnTo>
                <a:lnTo>
                  <a:pt x="320921" y="252501"/>
                </a:lnTo>
                <a:lnTo>
                  <a:pt x="310514" y="252095"/>
                </a:lnTo>
                <a:close/>
              </a:path>
              <a:path w="1820545" h="297814">
                <a:moveTo>
                  <a:pt x="403351" y="11937"/>
                </a:moveTo>
                <a:lnTo>
                  <a:pt x="310133" y="11937"/>
                </a:lnTo>
                <a:lnTo>
                  <a:pt x="310133" y="47371"/>
                </a:lnTo>
                <a:lnTo>
                  <a:pt x="366394" y="47371"/>
                </a:lnTo>
                <a:lnTo>
                  <a:pt x="366394" y="82169"/>
                </a:lnTo>
                <a:lnTo>
                  <a:pt x="316483" y="82169"/>
                </a:lnTo>
                <a:lnTo>
                  <a:pt x="308737" y="187833"/>
                </a:lnTo>
                <a:lnTo>
                  <a:pt x="361695" y="187833"/>
                </a:lnTo>
                <a:lnTo>
                  <a:pt x="360983" y="209909"/>
                </a:lnTo>
                <a:lnTo>
                  <a:pt x="354964" y="250444"/>
                </a:lnTo>
                <a:lnTo>
                  <a:pt x="350012" y="252984"/>
                </a:lnTo>
                <a:lnTo>
                  <a:pt x="396229" y="252984"/>
                </a:lnTo>
                <a:lnTo>
                  <a:pt x="398716" y="212328"/>
                </a:lnTo>
                <a:lnTo>
                  <a:pt x="400050" y="152400"/>
                </a:lnTo>
                <a:lnTo>
                  <a:pt x="348233" y="152400"/>
                </a:lnTo>
                <a:lnTo>
                  <a:pt x="350900" y="117602"/>
                </a:lnTo>
                <a:lnTo>
                  <a:pt x="403351" y="117602"/>
                </a:lnTo>
                <a:lnTo>
                  <a:pt x="403351" y="11937"/>
                </a:lnTo>
                <a:close/>
              </a:path>
              <a:path w="1820545" h="297814">
                <a:moveTo>
                  <a:pt x="600842" y="276606"/>
                </a:moveTo>
                <a:lnTo>
                  <a:pt x="561086" y="276606"/>
                </a:lnTo>
                <a:lnTo>
                  <a:pt x="568832" y="295656"/>
                </a:lnTo>
                <a:lnTo>
                  <a:pt x="603123" y="281940"/>
                </a:lnTo>
                <a:lnTo>
                  <a:pt x="600842" y="276606"/>
                </a:lnTo>
                <a:close/>
              </a:path>
              <a:path w="1820545" h="297814">
                <a:moveTo>
                  <a:pt x="520573" y="215900"/>
                </a:moveTo>
                <a:lnTo>
                  <a:pt x="482473" y="215900"/>
                </a:lnTo>
                <a:lnTo>
                  <a:pt x="482473" y="248539"/>
                </a:lnTo>
                <a:lnTo>
                  <a:pt x="404494" y="254254"/>
                </a:lnTo>
                <a:lnTo>
                  <a:pt x="411733" y="292354"/>
                </a:lnTo>
                <a:lnTo>
                  <a:pt x="526105" y="280656"/>
                </a:lnTo>
                <a:lnTo>
                  <a:pt x="561086" y="276606"/>
                </a:lnTo>
                <a:lnTo>
                  <a:pt x="600842" y="276606"/>
                </a:lnTo>
                <a:lnTo>
                  <a:pt x="595528" y="264173"/>
                </a:lnTo>
                <a:lnTo>
                  <a:pt x="587994" y="247253"/>
                </a:lnTo>
                <a:lnTo>
                  <a:pt x="586999" y="245110"/>
                </a:lnTo>
                <a:lnTo>
                  <a:pt x="520573" y="245110"/>
                </a:lnTo>
                <a:lnTo>
                  <a:pt x="520573" y="215900"/>
                </a:lnTo>
                <a:close/>
              </a:path>
              <a:path w="1820545" h="297814">
                <a:moveTo>
                  <a:pt x="573151" y="215900"/>
                </a:moveTo>
                <a:lnTo>
                  <a:pt x="572897" y="215900"/>
                </a:lnTo>
                <a:lnTo>
                  <a:pt x="539623" y="228346"/>
                </a:lnTo>
                <a:lnTo>
                  <a:pt x="546226" y="242570"/>
                </a:lnTo>
                <a:lnTo>
                  <a:pt x="520573" y="245110"/>
                </a:lnTo>
                <a:lnTo>
                  <a:pt x="586999" y="245110"/>
                </a:lnTo>
                <a:lnTo>
                  <a:pt x="580530" y="231165"/>
                </a:lnTo>
                <a:lnTo>
                  <a:pt x="573151" y="215900"/>
                </a:lnTo>
                <a:close/>
              </a:path>
              <a:path w="1820545" h="297814">
                <a:moveTo>
                  <a:pt x="588137" y="121539"/>
                </a:moveTo>
                <a:lnTo>
                  <a:pt x="415543" y="121539"/>
                </a:lnTo>
                <a:lnTo>
                  <a:pt x="415543" y="215900"/>
                </a:lnTo>
                <a:lnTo>
                  <a:pt x="588137" y="215900"/>
                </a:lnTo>
                <a:lnTo>
                  <a:pt x="588137" y="183134"/>
                </a:lnTo>
                <a:lnTo>
                  <a:pt x="452500" y="183134"/>
                </a:lnTo>
                <a:lnTo>
                  <a:pt x="452500" y="154178"/>
                </a:lnTo>
                <a:lnTo>
                  <a:pt x="588137" y="154178"/>
                </a:lnTo>
                <a:lnTo>
                  <a:pt x="588137" y="121539"/>
                </a:lnTo>
                <a:close/>
              </a:path>
              <a:path w="1820545" h="297814">
                <a:moveTo>
                  <a:pt x="520573" y="154178"/>
                </a:moveTo>
                <a:lnTo>
                  <a:pt x="482473" y="154178"/>
                </a:lnTo>
                <a:lnTo>
                  <a:pt x="482473" y="183134"/>
                </a:lnTo>
                <a:lnTo>
                  <a:pt x="520573" y="183134"/>
                </a:lnTo>
                <a:lnTo>
                  <a:pt x="520573" y="154178"/>
                </a:lnTo>
                <a:close/>
              </a:path>
              <a:path w="1820545" h="297814">
                <a:moveTo>
                  <a:pt x="588137" y="154178"/>
                </a:moveTo>
                <a:lnTo>
                  <a:pt x="551306" y="154178"/>
                </a:lnTo>
                <a:lnTo>
                  <a:pt x="551306" y="183134"/>
                </a:lnTo>
                <a:lnTo>
                  <a:pt x="588137" y="183134"/>
                </a:lnTo>
                <a:lnTo>
                  <a:pt x="588137" y="154178"/>
                </a:lnTo>
                <a:close/>
              </a:path>
              <a:path w="1820545" h="297814">
                <a:moveTo>
                  <a:pt x="520573" y="100965"/>
                </a:moveTo>
                <a:lnTo>
                  <a:pt x="482473" y="100965"/>
                </a:lnTo>
                <a:lnTo>
                  <a:pt x="482473" y="121539"/>
                </a:lnTo>
                <a:lnTo>
                  <a:pt x="520573" y="121539"/>
                </a:lnTo>
                <a:lnTo>
                  <a:pt x="520573" y="100965"/>
                </a:lnTo>
                <a:close/>
              </a:path>
              <a:path w="1820545" h="297814">
                <a:moveTo>
                  <a:pt x="577723" y="12192"/>
                </a:moveTo>
                <a:lnTo>
                  <a:pt x="425323" y="12192"/>
                </a:lnTo>
                <a:lnTo>
                  <a:pt x="425323" y="100965"/>
                </a:lnTo>
                <a:lnTo>
                  <a:pt x="577723" y="100965"/>
                </a:lnTo>
                <a:lnTo>
                  <a:pt x="577723" y="68199"/>
                </a:lnTo>
                <a:lnTo>
                  <a:pt x="462914" y="68199"/>
                </a:lnTo>
                <a:lnTo>
                  <a:pt x="462914" y="44958"/>
                </a:lnTo>
                <a:lnTo>
                  <a:pt x="577723" y="44958"/>
                </a:lnTo>
                <a:lnTo>
                  <a:pt x="577723" y="12192"/>
                </a:lnTo>
                <a:close/>
              </a:path>
              <a:path w="1820545" h="297814">
                <a:moveTo>
                  <a:pt x="577723" y="44958"/>
                </a:moveTo>
                <a:lnTo>
                  <a:pt x="540257" y="44958"/>
                </a:lnTo>
                <a:lnTo>
                  <a:pt x="540257" y="68199"/>
                </a:lnTo>
                <a:lnTo>
                  <a:pt x="577723" y="68199"/>
                </a:lnTo>
                <a:lnTo>
                  <a:pt x="577723" y="44958"/>
                </a:lnTo>
                <a:close/>
              </a:path>
              <a:path w="1820545" h="297814">
                <a:moveTo>
                  <a:pt x="898016" y="81915"/>
                </a:moveTo>
                <a:lnTo>
                  <a:pt x="619378" y="81915"/>
                </a:lnTo>
                <a:lnTo>
                  <a:pt x="619378" y="124714"/>
                </a:lnTo>
                <a:lnTo>
                  <a:pt x="659891" y="124714"/>
                </a:lnTo>
                <a:lnTo>
                  <a:pt x="659891" y="112268"/>
                </a:lnTo>
                <a:lnTo>
                  <a:pt x="898016" y="112268"/>
                </a:lnTo>
                <a:lnTo>
                  <a:pt x="898016" y="81915"/>
                </a:lnTo>
                <a:close/>
              </a:path>
              <a:path w="1820545" h="297814">
                <a:moveTo>
                  <a:pt x="898016" y="112268"/>
                </a:moveTo>
                <a:lnTo>
                  <a:pt x="857503" y="112268"/>
                </a:lnTo>
                <a:lnTo>
                  <a:pt x="857503" y="124714"/>
                </a:lnTo>
                <a:lnTo>
                  <a:pt x="898016" y="124714"/>
                </a:lnTo>
                <a:lnTo>
                  <a:pt x="898016" y="112268"/>
                </a:lnTo>
                <a:close/>
              </a:path>
              <a:path w="1820545" h="297814">
                <a:moveTo>
                  <a:pt x="699262" y="635"/>
                </a:moveTo>
                <a:lnTo>
                  <a:pt x="658113" y="635"/>
                </a:lnTo>
                <a:lnTo>
                  <a:pt x="649735" y="15394"/>
                </a:lnTo>
                <a:lnTo>
                  <a:pt x="639095" y="29368"/>
                </a:lnTo>
                <a:lnTo>
                  <a:pt x="626217" y="42533"/>
                </a:lnTo>
                <a:lnTo>
                  <a:pt x="611124" y="54864"/>
                </a:lnTo>
                <a:lnTo>
                  <a:pt x="618960" y="63341"/>
                </a:lnTo>
                <a:lnTo>
                  <a:pt x="625522" y="70675"/>
                </a:lnTo>
                <a:lnTo>
                  <a:pt x="630822" y="76866"/>
                </a:lnTo>
                <a:lnTo>
                  <a:pt x="634873" y="81915"/>
                </a:lnTo>
                <a:lnTo>
                  <a:pt x="635507" y="81915"/>
                </a:lnTo>
                <a:lnTo>
                  <a:pt x="644804" y="74501"/>
                </a:lnTo>
                <a:lnTo>
                  <a:pt x="653510" y="66659"/>
                </a:lnTo>
                <a:lnTo>
                  <a:pt x="661725" y="58287"/>
                </a:lnTo>
                <a:lnTo>
                  <a:pt x="669416" y="49403"/>
                </a:lnTo>
                <a:lnTo>
                  <a:pt x="765937" y="49403"/>
                </a:lnTo>
                <a:lnTo>
                  <a:pt x="765937" y="21209"/>
                </a:lnTo>
                <a:lnTo>
                  <a:pt x="689101" y="21209"/>
                </a:lnTo>
                <a:lnTo>
                  <a:pt x="692657" y="14605"/>
                </a:lnTo>
                <a:lnTo>
                  <a:pt x="696087" y="7747"/>
                </a:lnTo>
                <a:lnTo>
                  <a:pt x="699262" y="635"/>
                </a:lnTo>
                <a:close/>
              </a:path>
              <a:path w="1820545" h="297814">
                <a:moveTo>
                  <a:pt x="708787" y="49403"/>
                </a:moveTo>
                <a:lnTo>
                  <a:pt x="689101" y="49403"/>
                </a:lnTo>
                <a:lnTo>
                  <a:pt x="676910" y="58928"/>
                </a:lnTo>
                <a:lnTo>
                  <a:pt x="687206" y="71501"/>
                </a:lnTo>
                <a:lnTo>
                  <a:pt x="691411" y="76698"/>
                </a:lnTo>
                <a:lnTo>
                  <a:pt x="695578" y="81915"/>
                </a:lnTo>
                <a:lnTo>
                  <a:pt x="709040" y="81915"/>
                </a:lnTo>
                <a:lnTo>
                  <a:pt x="726313" y="69087"/>
                </a:lnTo>
                <a:lnTo>
                  <a:pt x="721985" y="64154"/>
                </a:lnTo>
                <a:lnTo>
                  <a:pt x="708787" y="49403"/>
                </a:lnTo>
                <a:close/>
              </a:path>
              <a:path w="1820545" h="297814">
                <a:moveTo>
                  <a:pt x="766190" y="60452"/>
                </a:moveTo>
                <a:lnTo>
                  <a:pt x="732536" y="66167"/>
                </a:lnTo>
                <a:lnTo>
                  <a:pt x="734313" y="71501"/>
                </a:lnTo>
                <a:lnTo>
                  <a:pt x="737869" y="81915"/>
                </a:lnTo>
                <a:lnTo>
                  <a:pt x="772667" y="81915"/>
                </a:lnTo>
                <a:lnTo>
                  <a:pt x="770494" y="74501"/>
                </a:lnTo>
                <a:lnTo>
                  <a:pt x="766190" y="60452"/>
                </a:lnTo>
                <a:close/>
              </a:path>
              <a:path w="1820545" h="297814">
                <a:moveTo>
                  <a:pt x="854582" y="49403"/>
                </a:moveTo>
                <a:lnTo>
                  <a:pt x="828928" y="49403"/>
                </a:lnTo>
                <a:lnTo>
                  <a:pt x="819785" y="56642"/>
                </a:lnTo>
                <a:lnTo>
                  <a:pt x="824549" y="61876"/>
                </a:lnTo>
                <a:lnTo>
                  <a:pt x="829706" y="67849"/>
                </a:lnTo>
                <a:lnTo>
                  <a:pt x="835278" y="74549"/>
                </a:lnTo>
                <a:lnTo>
                  <a:pt x="841248" y="81915"/>
                </a:lnTo>
                <a:lnTo>
                  <a:pt x="849502" y="81915"/>
                </a:lnTo>
                <a:lnTo>
                  <a:pt x="870330" y="66675"/>
                </a:lnTo>
                <a:lnTo>
                  <a:pt x="865251" y="60960"/>
                </a:lnTo>
                <a:lnTo>
                  <a:pt x="859916" y="55245"/>
                </a:lnTo>
                <a:lnTo>
                  <a:pt x="854582" y="49403"/>
                </a:lnTo>
                <a:close/>
              </a:path>
              <a:path w="1820545" h="297814">
                <a:moveTo>
                  <a:pt x="838453" y="635"/>
                </a:moveTo>
                <a:lnTo>
                  <a:pt x="797178" y="635"/>
                </a:lnTo>
                <a:lnTo>
                  <a:pt x="789842" y="16279"/>
                </a:lnTo>
                <a:lnTo>
                  <a:pt x="781542" y="30829"/>
                </a:lnTo>
                <a:lnTo>
                  <a:pt x="772265" y="44283"/>
                </a:lnTo>
                <a:lnTo>
                  <a:pt x="762000" y="56642"/>
                </a:lnTo>
                <a:lnTo>
                  <a:pt x="772548" y="63642"/>
                </a:lnTo>
                <a:lnTo>
                  <a:pt x="781335" y="69596"/>
                </a:lnTo>
                <a:lnTo>
                  <a:pt x="788425" y="74549"/>
                </a:lnTo>
                <a:lnTo>
                  <a:pt x="793623" y="78359"/>
                </a:lnTo>
                <a:lnTo>
                  <a:pt x="799556" y="71495"/>
                </a:lnTo>
                <a:lnTo>
                  <a:pt x="805180" y="64404"/>
                </a:lnTo>
                <a:lnTo>
                  <a:pt x="810517" y="57052"/>
                </a:lnTo>
                <a:lnTo>
                  <a:pt x="815593" y="49403"/>
                </a:lnTo>
                <a:lnTo>
                  <a:pt x="899287" y="49403"/>
                </a:lnTo>
                <a:lnTo>
                  <a:pt x="899287" y="21209"/>
                </a:lnTo>
                <a:lnTo>
                  <a:pt x="830452" y="21209"/>
                </a:lnTo>
                <a:lnTo>
                  <a:pt x="833501" y="14605"/>
                </a:lnTo>
                <a:lnTo>
                  <a:pt x="836167" y="7747"/>
                </a:lnTo>
                <a:lnTo>
                  <a:pt x="838453" y="635"/>
                </a:lnTo>
                <a:close/>
              </a:path>
              <a:path w="1820545" h="297814">
                <a:moveTo>
                  <a:pt x="868299" y="130175"/>
                </a:moveTo>
                <a:lnTo>
                  <a:pt x="647445" y="130175"/>
                </a:lnTo>
                <a:lnTo>
                  <a:pt x="647445" y="295275"/>
                </a:lnTo>
                <a:lnTo>
                  <a:pt x="687958" y="295275"/>
                </a:lnTo>
                <a:lnTo>
                  <a:pt x="687958" y="285750"/>
                </a:lnTo>
                <a:lnTo>
                  <a:pt x="877824" y="285750"/>
                </a:lnTo>
                <a:lnTo>
                  <a:pt x="877824" y="258699"/>
                </a:lnTo>
                <a:lnTo>
                  <a:pt x="687958" y="258699"/>
                </a:lnTo>
                <a:lnTo>
                  <a:pt x="687958" y="241427"/>
                </a:lnTo>
                <a:lnTo>
                  <a:pt x="877824" y="241427"/>
                </a:lnTo>
                <a:lnTo>
                  <a:pt x="877824" y="213995"/>
                </a:lnTo>
                <a:lnTo>
                  <a:pt x="687958" y="213995"/>
                </a:lnTo>
                <a:lnTo>
                  <a:pt x="687958" y="200914"/>
                </a:lnTo>
                <a:lnTo>
                  <a:pt x="868299" y="200914"/>
                </a:lnTo>
                <a:lnTo>
                  <a:pt x="868299" y="173609"/>
                </a:lnTo>
                <a:lnTo>
                  <a:pt x="687958" y="173609"/>
                </a:lnTo>
                <a:lnTo>
                  <a:pt x="687958" y="157480"/>
                </a:lnTo>
                <a:lnTo>
                  <a:pt x="868299" y="157480"/>
                </a:lnTo>
                <a:lnTo>
                  <a:pt x="868299" y="130175"/>
                </a:lnTo>
                <a:close/>
              </a:path>
              <a:path w="1820545" h="297814">
                <a:moveTo>
                  <a:pt x="877824" y="285750"/>
                </a:moveTo>
                <a:lnTo>
                  <a:pt x="839088" y="285750"/>
                </a:lnTo>
                <a:lnTo>
                  <a:pt x="839088" y="295275"/>
                </a:lnTo>
                <a:lnTo>
                  <a:pt x="877824" y="295275"/>
                </a:lnTo>
                <a:lnTo>
                  <a:pt x="877824" y="285750"/>
                </a:lnTo>
                <a:close/>
              </a:path>
              <a:path w="1820545" h="297814">
                <a:moveTo>
                  <a:pt x="877824" y="241427"/>
                </a:moveTo>
                <a:lnTo>
                  <a:pt x="839088" y="241427"/>
                </a:lnTo>
                <a:lnTo>
                  <a:pt x="839088" y="258699"/>
                </a:lnTo>
                <a:lnTo>
                  <a:pt x="877824" y="258699"/>
                </a:lnTo>
                <a:lnTo>
                  <a:pt x="877824" y="241427"/>
                </a:lnTo>
                <a:close/>
              </a:path>
              <a:path w="1820545" h="297814">
                <a:moveTo>
                  <a:pt x="868299" y="157480"/>
                </a:moveTo>
                <a:lnTo>
                  <a:pt x="829563" y="157480"/>
                </a:lnTo>
                <a:lnTo>
                  <a:pt x="829563" y="173609"/>
                </a:lnTo>
                <a:lnTo>
                  <a:pt x="868299" y="173609"/>
                </a:lnTo>
                <a:lnTo>
                  <a:pt x="868299" y="157480"/>
                </a:lnTo>
                <a:close/>
              </a:path>
              <a:path w="1820545" h="297814">
                <a:moveTo>
                  <a:pt x="1211452" y="253237"/>
                </a:moveTo>
                <a:lnTo>
                  <a:pt x="1007237" y="253237"/>
                </a:lnTo>
                <a:lnTo>
                  <a:pt x="1007237" y="284607"/>
                </a:lnTo>
                <a:lnTo>
                  <a:pt x="1211452" y="284607"/>
                </a:lnTo>
                <a:lnTo>
                  <a:pt x="1211452" y="253237"/>
                </a:lnTo>
                <a:close/>
              </a:path>
              <a:path w="1820545" h="297814">
                <a:moveTo>
                  <a:pt x="987932" y="155067"/>
                </a:moveTo>
                <a:lnTo>
                  <a:pt x="949832" y="155067"/>
                </a:lnTo>
                <a:lnTo>
                  <a:pt x="949832" y="228346"/>
                </a:lnTo>
                <a:lnTo>
                  <a:pt x="914400" y="236347"/>
                </a:lnTo>
                <a:lnTo>
                  <a:pt x="922781" y="278638"/>
                </a:lnTo>
                <a:lnTo>
                  <a:pt x="944997" y="271561"/>
                </a:lnTo>
                <a:lnTo>
                  <a:pt x="966485" y="264985"/>
                </a:lnTo>
                <a:lnTo>
                  <a:pt x="987236" y="258885"/>
                </a:lnTo>
                <a:lnTo>
                  <a:pt x="1007237" y="253237"/>
                </a:lnTo>
                <a:lnTo>
                  <a:pt x="1211452" y="253237"/>
                </a:lnTo>
                <a:lnTo>
                  <a:pt x="1211452" y="250698"/>
                </a:lnTo>
                <a:lnTo>
                  <a:pt x="1018539" y="250698"/>
                </a:lnTo>
                <a:lnTo>
                  <a:pt x="1018278" y="240792"/>
                </a:lnTo>
                <a:lnTo>
                  <a:pt x="1018377" y="224790"/>
                </a:lnTo>
                <a:lnTo>
                  <a:pt x="1018468" y="220408"/>
                </a:lnTo>
                <a:lnTo>
                  <a:pt x="1018542" y="218694"/>
                </a:lnTo>
                <a:lnTo>
                  <a:pt x="987932" y="218694"/>
                </a:lnTo>
                <a:lnTo>
                  <a:pt x="987932" y="155067"/>
                </a:lnTo>
                <a:close/>
              </a:path>
              <a:path w="1820545" h="297814">
                <a:moveTo>
                  <a:pt x="1130553" y="224790"/>
                </a:moveTo>
                <a:lnTo>
                  <a:pt x="1092453" y="224790"/>
                </a:lnTo>
                <a:lnTo>
                  <a:pt x="1092453" y="250698"/>
                </a:lnTo>
                <a:lnTo>
                  <a:pt x="1130553" y="250698"/>
                </a:lnTo>
                <a:lnTo>
                  <a:pt x="1130553" y="224790"/>
                </a:lnTo>
                <a:close/>
              </a:path>
              <a:path w="1820545" h="297814">
                <a:moveTo>
                  <a:pt x="1198372" y="190881"/>
                </a:moveTo>
                <a:lnTo>
                  <a:pt x="1024508" y="190881"/>
                </a:lnTo>
                <a:lnTo>
                  <a:pt x="1024508" y="224790"/>
                </a:lnTo>
                <a:lnTo>
                  <a:pt x="1198372" y="224790"/>
                </a:lnTo>
                <a:lnTo>
                  <a:pt x="1198372" y="190881"/>
                </a:lnTo>
                <a:close/>
              </a:path>
              <a:path w="1820545" h="297814">
                <a:moveTo>
                  <a:pt x="1018920" y="209931"/>
                </a:moveTo>
                <a:lnTo>
                  <a:pt x="987932" y="218694"/>
                </a:lnTo>
                <a:lnTo>
                  <a:pt x="1018542" y="218694"/>
                </a:lnTo>
                <a:lnTo>
                  <a:pt x="1018920" y="209931"/>
                </a:lnTo>
                <a:close/>
              </a:path>
              <a:path w="1820545" h="297814">
                <a:moveTo>
                  <a:pt x="1130553" y="169418"/>
                </a:moveTo>
                <a:lnTo>
                  <a:pt x="1092453" y="169418"/>
                </a:lnTo>
                <a:lnTo>
                  <a:pt x="1092453" y="190881"/>
                </a:lnTo>
                <a:lnTo>
                  <a:pt x="1130553" y="190881"/>
                </a:lnTo>
                <a:lnTo>
                  <a:pt x="1130553" y="169418"/>
                </a:lnTo>
                <a:close/>
              </a:path>
              <a:path w="1820545" h="297814">
                <a:moveTo>
                  <a:pt x="1196848" y="14859"/>
                </a:moveTo>
                <a:lnTo>
                  <a:pt x="1026032" y="14859"/>
                </a:lnTo>
                <a:lnTo>
                  <a:pt x="1026032" y="169418"/>
                </a:lnTo>
                <a:lnTo>
                  <a:pt x="1196848" y="169418"/>
                </a:lnTo>
                <a:lnTo>
                  <a:pt x="1196848" y="136017"/>
                </a:lnTo>
                <a:lnTo>
                  <a:pt x="1063243" y="136017"/>
                </a:lnTo>
                <a:lnTo>
                  <a:pt x="1063243" y="107442"/>
                </a:lnTo>
                <a:lnTo>
                  <a:pt x="1196848" y="107442"/>
                </a:lnTo>
                <a:lnTo>
                  <a:pt x="1196848" y="76581"/>
                </a:lnTo>
                <a:lnTo>
                  <a:pt x="1063243" y="76581"/>
                </a:lnTo>
                <a:lnTo>
                  <a:pt x="1063243" y="48260"/>
                </a:lnTo>
                <a:lnTo>
                  <a:pt x="1196848" y="48260"/>
                </a:lnTo>
                <a:lnTo>
                  <a:pt x="1196848" y="14859"/>
                </a:lnTo>
                <a:close/>
              </a:path>
              <a:path w="1820545" h="297814">
                <a:moveTo>
                  <a:pt x="1015618" y="118237"/>
                </a:moveTo>
                <a:lnTo>
                  <a:pt x="921257" y="118237"/>
                </a:lnTo>
                <a:lnTo>
                  <a:pt x="921257" y="155067"/>
                </a:lnTo>
                <a:lnTo>
                  <a:pt x="1015618" y="155067"/>
                </a:lnTo>
                <a:lnTo>
                  <a:pt x="1015618" y="118237"/>
                </a:lnTo>
                <a:close/>
              </a:path>
              <a:path w="1820545" h="297814">
                <a:moveTo>
                  <a:pt x="1130553" y="107442"/>
                </a:moveTo>
                <a:lnTo>
                  <a:pt x="1092453" y="107442"/>
                </a:lnTo>
                <a:lnTo>
                  <a:pt x="1092453" y="136017"/>
                </a:lnTo>
                <a:lnTo>
                  <a:pt x="1130553" y="136017"/>
                </a:lnTo>
                <a:lnTo>
                  <a:pt x="1130553" y="107442"/>
                </a:lnTo>
                <a:close/>
              </a:path>
              <a:path w="1820545" h="297814">
                <a:moveTo>
                  <a:pt x="1196848" y="107442"/>
                </a:moveTo>
                <a:lnTo>
                  <a:pt x="1159637" y="107442"/>
                </a:lnTo>
                <a:lnTo>
                  <a:pt x="1159637" y="136017"/>
                </a:lnTo>
                <a:lnTo>
                  <a:pt x="1196848" y="136017"/>
                </a:lnTo>
                <a:lnTo>
                  <a:pt x="1196848" y="107442"/>
                </a:lnTo>
                <a:close/>
              </a:path>
              <a:path w="1820545" h="297814">
                <a:moveTo>
                  <a:pt x="987932" y="55753"/>
                </a:moveTo>
                <a:lnTo>
                  <a:pt x="949832" y="55753"/>
                </a:lnTo>
                <a:lnTo>
                  <a:pt x="949832" y="118237"/>
                </a:lnTo>
                <a:lnTo>
                  <a:pt x="987932" y="118237"/>
                </a:lnTo>
                <a:lnTo>
                  <a:pt x="987932" y="55753"/>
                </a:lnTo>
                <a:close/>
              </a:path>
              <a:path w="1820545" h="297814">
                <a:moveTo>
                  <a:pt x="1130553" y="48260"/>
                </a:moveTo>
                <a:lnTo>
                  <a:pt x="1092453" y="48260"/>
                </a:lnTo>
                <a:lnTo>
                  <a:pt x="1092453" y="76581"/>
                </a:lnTo>
                <a:lnTo>
                  <a:pt x="1130553" y="76581"/>
                </a:lnTo>
                <a:lnTo>
                  <a:pt x="1130553" y="48260"/>
                </a:lnTo>
                <a:close/>
              </a:path>
              <a:path w="1820545" h="297814">
                <a:moveTo>
                  <a:pt x="1196848" y="48260"/>
                </a:moveTo>
                <a:lnTo>
                  <a:pt x="1159637" y="48260"/>
                </a:lnTo>
                <a:lnTo>
                  <a:pt x="1159637" y="76581"/>
                </a:lnTo>
                <a:lnTo>
                  <a:pt x="1196848" y="76581"/>
                </a:lnTo>
                <a:lnTo>
                  <a:pt x="1196848" y="48260"/>
                </a:lnTo>
                <a:close/>
              </a:path>
              <a:path w="1820545" h="297814">
                <a:moveTo>
                  <a:pt x="1017651" y="18161"/>
                </a:moveTo>
                <a:lnTo>
                  <a:pt x="920114" y="18161"/>
                </a:lnTo>
                <a:lnTo>
                  <a:pt x="920114" y="55753"/>
                </a:lnTo>
                <a:lnTo>
                  <a:pt x="1017651" y="55753"/>
                </a:lnTo>
                <a:lnTo>
                  <a:pt x="1017651" y="18161"/>
                </a:lnTo>
                <a:close/>
              </a:path>
              <a:path w="1820545" h="297814">
                <a:moveTo>
                  <a:pt x="1477517" y="120904"/>
                </a:moveTo>
                <a:lnTo>
                  <a:pt x="1258189" y="120904"/>
                </a:lnTo>
                <a:lnTo>
                  <a:pt x="1258189" y="234569"/>
                </a:lnTo>
                <a:lnTo>
                  <a:pt x="1477517" y="234569"/>
                </a:lnTo>
                <a:lnTo>
                  <a:pt x="1477517" y="205359"/>
                </a:lnTo>
                <a:lnTo>
                  <a:pt x="1298955" y="205359"/>
                </a:lnTo>
                <a:lnTo>
                  <a:pt x="1298955" y="189611"/>
                </a:lnTo>
                <a:lnTo>
                  <a:pt x="1477517" y="189611"/>
                </a:lnTo>
                <a:lnTo>
                  <a:pt x="1477517" y="165862"/>
                </a:lnTo>
                <a:lnTo>
                  <a:pt x="1298955" y="165862"/>
                </a:lnTo>
                <a:lnTo>
                  <a:pt x="1298955" y="150114"/>
                </a:lnTo>
                <a:lnTo>
                  <a:pt x="1477517" y="150114"/>
                </a:lnTo>
                <a:lnTo>
                  <a:pt x="1477517" y="120904"/>
                </a:lnTo>
                <a:close/>
              </a:path>
              <a:path w="1820545" h="297814">
                <a:moveTo>
                  <a:pt x="1477517" y="189611"/>
                </a:moveTo>
                <a:lnTo>
                  <a:pt x="1436751" y="189611"/>
                </a:lnTo>
                <a:lnTo>
                  <a:pt x="1436751" y="205359"/>
                </a:lnTo>
                <a:lnTo>
                  <a:pt x="1477517" y="205359"/>
                </a:lnTo>
                <a:lnTo>
                  <a:pt x="1477517" y="189611"/>
                </a:lnTo>
                <a:close/>
              </a:path>
              <a:path w="1820545" h="297814">
                <a:moveTo>
                  <a:pt x="1477517" y="150114"/>
                </a:moveTo>
                <a:lnTo>
                  <a:pt x="1436751" y="150114"/>
                </a:lnTo>
                <a:lnTo>
                  <a:pt x="1436751" y="165862"/>
                </a:lnTo>
                <a:lnTo>
                  <a:pt x="1477517" y="165862"/>
                </a:lnTo>
                <a:lnTo>
                  <a:pt x="1477517" y="150114"/>
                </a:lnTo>
                <a:close/>
              </a:path>
              <a:path w="1820545" h="297814">
                <a:moveTo>
                  <a:pt x="1452244" y="75946"/>
                </a:moveTo>
                <a:lnTo>
                  <a:pt x="1283842" y="75946"/>
                </a:lnTo>
                <a:lnTo>
                  <a:pt x="1283842" y="105664"/>
                </a:lnTo>
                <a:lnTo>
                  <a:pt x="1452244" y="105664"/>
                </a:lnTo>
                <a:lnTo>
                  <a:pt x="1452244" y="75946"/>
                </a:lnTo>
                <a:close/>
              </a:path>
              <a:path w="1820545" h="297814">
                <a:moveTo>
                  <a:pt x="1505585" y="26289"/>
                </a:moveTo>
                <a:lnTo>
                  <a:pt x="1230249" y="26289"/>
                </a:lnTo>
                <a:lnTo>
                  <a:pt x="1230249" y="96139"/>
                </a:lnTo>
                <a:lnTo>
                  <a:pt x="1271904" y="96139"/>
                </a:lnTo>
                <a:lnTo>
                  <a:pt x="1271904" y="59309"/>
                </a:lnTo>
                <a:lnTo>
                  <a:pt x="1505585" y="59309"/>
                </a:lnTo>
                <a:lnTo>
                  <a:pt x="1505585" y="26289"/>
                </a:lnTo>
                <a:close/>
              </a:path>
              <a:path w="1820545" h="297814">
                <a:moveTo>
                  <a:pt x="1505585" y="59309"/>
                </a:moveTo>
                <a:lnTo>
                  <a:pt x="1464182" y="59309"/>
                </a:lnTo>
                <a:lnTo>
                  <a:pt x="1464182" y="96139"/>
                </a:lnTo>
                <a:lnTo>
                  <a:pt x="1505585" y="96139"/>
                </a:lnTo>
                <a:lnTo>
                  <a:pt x="1505585" y="59309"/>
                </a:lnTo>
                <a:close/>
              </a:path>
              <a:path w="1820545" h="297814">
                <a:moveTo>
                  <a:pt x="1388872" y="0"/>
                </a:moveTo>
                <a:lnTo>
                  <a:pt x="1337944" y="5080"/>
                </a:lnTo>
                <a:lnTo>
                  <a:pt x="1340612" y="11049"/>
                </a:lnTo>
                <a:lnTo>
                  <a:pt x="1343660" y="18034"/>
                </a:lnTo>
                <a:lnTo>
                  <a:pt x="1347215" y="26289"/>
                </a:lnTo>
                <a:lnTo>
                  <a:pt x="1398397" y="26289"/>
                </a:lnTo>
                <a:lnTo>
                  <a:pt x="1395801" y="18805"/>
                </a:lnTo>
                <a:lnTo>
                  <a:pt x="1393348" y="11953"/>
                </a:lnTo>
                <a:lnTo>
                  <a:pt x="1391038" y="5697"/>
                </a:lnTo>
                <a:lnTo>
                  <a:pt x="1388872" y="0"/>
                </a:lnTo>
                <a:close/>
              </a:path>
              <a:path w="1820545" h="297814">
                <a:moveTo>
                  <a:pt x="1513331" y="249174"/>
                </a:moveTo>
                <a:lnTo>
                  <a:pt x="1223137" y="249174"/>
                </a:lnTo>
                <a:lnTo>
                  <a:pt x="1223137" y="284607"/>
                </a:lnTo>
                <a:lnTo>
                  <a:pt x="1513331" y="284607"/>
                </a:lnTo>
                <a:lnTo>
                  <a:pt x="1513331" y="249174"/>
                </a:lnTo>
                <a:close/>
              </a:path>
              <a:path w="1820545" h="297814">
                <a:moveTo>
                  <a:pt x="1650491" y="206629"/>
                </a:moveTo>
                <a:lnTo>
                  <a:pt x="1630933" y="238760"/>
                </a:lnTo>
                <a:lnTo>
                  <a:pt x="1670938" y="254785"/>
                </a:lnTo>
                <a:lnTo>
                  <a:pt x="1707133" y="269906"/>
                </a:lnTo>
                <a:lnTo>
                  <a:pt x="1739518" y="284122"/>
                </a:lnTo>
                <a:lnTo>
                  <a:pt x="1768093" y="297434"/>
                </a:lnTo>
                <a:lnTo>
                  <a:pt x="1789176" y="262255"/>
                </a:lnTo>
                <a:lnTo>
                  <a:pt x="1752218" y="246634"/>
                </a:lnTo>
                <a:lnTo>
                  <a:pt x="1768390" y="230124"/>
                </a:lnTo>
                <a:lnTo>
                  <a:pt x="1711960" y="230124"/>
                </a:lnTo>
                <a:lnTo>
                  <a:pt x="1678749" y="217090"/>
                </a:lnTo>
                <a:lnTo>
                  <a:pt x="1663989" y="211532"/>
                </a:lnTo>
                <a:lnTo>
                  <a:pt x="1650491" y="206629"/>
                </a:lnTo>
                <a:close/>
              </a:path>
              <a:path w="1820545" h="297814">
                <a:moveTo>
                  <a:pt x="1596389" y="157480"/>
                </a:moveTo>
                <a:lnTo>
                  <a:pt x="1558543" y="157480"/>
                </a:lnTo>
                <a:lnTo>
                  <a:pt x="1558543" y="295275"/>
                </a:lnTo>
                <a:lnTo>
                  <a:pt x="1596389" y="295275"/>
                </a:lnTo>
                <a:lnTo>
                  <a:pt x="1596389" y="157480"/>
                </a:lnTo>
                <a:close/>
              </a:path>
              <a:path w="1820545" h="297814">
                <a:moveTo>
                  <a:pt x="1690497" y="132842"/>
                </a:moveTo>
                <a:lnTo>
                  <a:pt x="1646174" y="132842"/>
                </a:lnTo>
                <a:lnTo>
                  <a:pt x="1643866" y="139846"/>
                </a:lnTo>
                <a:lnTo>
                  <a:pt x="1641522" y="146780"/>
                </a:lnTo>
                <a:lnTo>
                  <a:pt x="1636776" y="160528"/>
                </a:lnTo>
                <a:lnTo>
                  <a:pt x="1636776" y="192912"/>
                </a:lnTo>
                <a:lnTo>
                  <a:pt x="1749678" y="192912"/>
                </a:lnTo>
                <a:lnTo>
                  <a:pt x="1711960" y="230124"/>
                </a:lnTo>
                <a:lnTo>
                  <a:pt x="1768390" y="230124"/>
                </a:lnTo>
                <a:lnTo>
                  <a:pt x="1806828" y="190881"/>
                </a:lnTo>
                <a:lnTo>
                  <a:pt x="1806828" y="159639"/>
                </a:lnTo>
                <a:lnTo>
                  <a:pt x="1681733" y="159639"/>
                </a:lnTo>
                <a:lnTo>
                  <a:pt x="1683996" y="153094"/>
                </a:lnTo>
                <a:lnTo>
                  <a:pt x="1686210" y="146431"/>
                </a:lnTo>
                <a:lnTo>
                  <a:pt x="1688377" y="139672"/>
                </a:lnTo>
                <a:lnTo>
                  <a:pt x="1690497" y="132842"/>
                </a:lnTo>
                <a:close/>
              </a:path>
              <a:path w="1820545" h="297814">
                <a:moveTo>
                  <a:pt x="1582292" y="0"/>
                </a:moveTo>
                <a:lnTo>
                  <a:pt x="1570626" y="40005"/>
                </a:lnTo>
                <a:lnTo>
                  <a:pt x="1556972" y="77152"/>
                </a:lnTo>
                <a:lnTo>
                  <a:pt x="1541341" y="111442"/>
                </a:lnTo>
                <a:lnTo>
                  <a:pt x="1523745" y="142875"/>
                </a:lnTo>
                <a:lnTo>
                  <a:pt x="1526702" y="158426"/>
                </a:lnTo>
                <a:lnTo>
                  <a:pt x="1529302" y="172894"/>
                </a:lnTo>
                <a:lnTo>
                  <a:pt x="1531568" y="186291"/>
                </a:lnTo>
                <a:lnTo>
                  <a:pt x="1533525" y="198628"/>
                </a:lnTo>
                <a:lnTo>
                  <a:pt x="1540005" y="188555"/>
                </a:lnTo>
                <a:lnTo>
                  <a:pt x="1546320" y="178339"/>
                </a:lnTo>
                <a:lnTo>
                  <a:pt x="1552491" y="167981"/>
                </a:lnTo>
                <a:lnTo>
                  <a:pt x="1558543" y="157480"/>
                </a:lnTo>
                <a:lnTo>
                  <a:pt x="1596389" y="157480"/>
                </a:lnTo>
                <a:lnTo>
                  <a:pt x="1596389" y="79375"/>
                </a:lnTo>
                <a:lnTo>
                  <a:pt x="1603124" y="62652"/>
                </a:lnTo>
                <a:lnTo>
                  <a:pt x="1609597" y="45608"/>
                </a:lnTo>
                <a:lnTo>
                  <a:pt x="1615785" y="28207"/>
                </a:lnTo>
                <a:lnTo>
                  <a:pt x="1621663" y="10414"/>
                </a:lnTo>
                <a:lnTo>
                  <a:pt x="1582292" y="0"/>
                </a:lnTo>
                <a:close/>
              </a:path>
              <a:path w="1820545" h="297814">
                <a:moveTo>
                  <a:pt x="1820164" y="98806"/>
                </a:moveTo>
                <a:lnTo>
                  <a:pt x="1609470" y="98806"/>
                </a:lnTo>
                <a:lnTo>
                  <a:pt x="1609470" y="132842"/>
                </a:lnTo>
                <a:lnTo>
                  <a:pt x="1820164" y="132842"/>
                </a:lnTo>
                <a:lnTo>
                  <a:pt x="1820164" y="98806"/>
                </a:lnTo>
                <a:close/>
              </a:path>
              <a:path w="1820545" h="297814">
                <a:moveTo>
                  <a:pt x="1708277" y="72390"/>
                </a:moveTo>
                <a:lnTo>
                  <a:pt x="1664207" y="72390"/>
                </a:lnTo>
                <a:lnTo>
                  <a:pt x="1656588" y="98806"/>
                </a:lnTo>
                <a:lnTo>
                  <a:pt x="1700783" y="98806"/>
                </a:lnTo>
                <a:lnTo>
                  <a:pt x="1708277" y="72390"/>
                </a:lnTo>
                <a:close/>
              </a:path>
              <a:path w="1820545" h="297814">
                <a:moveTo>
                  <a:pt x="1809495" y="38989"/>
                </a:moveTo>
                <a:lnTo>
                  <a:pt x="1623694" y="38989"/>
                </a:lnTo>
                <a:lnTo>
                  <a:pt x="1623694" y="72390"/>
                </a:lnTo>
                <a:lnTo>
                  <a:pt x="1809495" y="72390"/>
                </a:lnTo>
                <a:lnTo>
                  <a:pt x="1809495" y="38989"/>
                </a:lnTo>
                <a:close/>
              </a:path>
              <a:path w="1820545" h="297814">
                <a:moveTo>
                  <a:pt x="1725802" y="3302"/>
                </a:moveTo>
                <a:lnTo>
                  <a:pt x="1681479" y="3302"/>
                </a:lnTo>
                <a:lnTo>
                  <a:pt x="1672970" y="38989"/>
                </a:lnTo>
                <a:lnTo>
                  <a:pt x="1717039" y="38989"/>
                </a:lnTo>
                <a:lnTo>
                  <a:pt x="1725802" y="3302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42531" y="1755648"/>
            <a:ext cx="1837944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304019" y="1754123"/>
            <a:ext cx="1834896" cy="320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523983" y="4697829"/>
            <a:ext cx="2585466" cy="21060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468617" y="3828440"/>
            <a:ext cx="2135505" cy="23037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38325" y="2263520"/>
            <a:ext cx="1187450" cy="0"/>
          </a:xfrm>
          <a:custGeom>
            <a:avLst/>
            <a:gdLst/>
            <a:ahLst/>
            <a:cxnLst/>
            <a:rect l="l" t="t" r="r" b="b"/>
            <a:pathLst>
              <a:path w="1187450">
                <a:moveTo>
                  <a:pt x="0" y="0"/>
                </a:moveTo>
                <a:lnTo>
                  <a:pt x="1187196" y="0"/>
                </a:lnTo>
              </a:path>
            </a:pathLst>
          </a:custGeom>
          <a:ln w="19050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61714" y="2263520"/>
            <a:ext cx="1187450" cy="0"/>
          </a:xfrm>
          <a:custGeom>
            <a:avLst/>
            <a:gdLst/>
            <a:ahLst/>
            <a:cxnLst/>
            <a:rect l="l" t="t" r="r" b="b"/>
            <a:pathLst>
              <a:path w="1187450">
                <a:moveTo>
                  <a:pt x="0" y="0"/>
                </a:moveTo>
                <a:lnTo>
                  <a:pt x="1187196" y="0"/>
                </a:lnTo>
              </a:path>
            </a:pathLst>
          </a:custGeom>
          <a:ln w="19050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867906" y="2263520"/>
            <a:ext cx="1187450" cy="0"/>
          </a:xfrm>
          <a:custGeom>
            <a:avLst/>
            <a:gdLst/>
            <a:ahLst/>
            <a:cxnLst/>
            <a:rect l="l" t="t" r="r" b="b"/>
            <a:pathLst>
              <a:path w="1187450">
                <a:moveTo>
                  <a:pt x="0" y="0"/>
                </a:moveTo>
                <a:lnTo>
                  <a:pt x="1187196" y="0"/>
                </a:lnTo>
              </a:path>
            </a:pathLst>
          </a:custGeom>
          <a:ln w="19050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632188" y="2263520"/>
            <a:ext cx="1187450" cy="0"/>
          </a:xfrm>
          <a:custGeom>
            <a:avLst/>
            <a:gdLst/>
            <a:ahLst/>
            <a:cxnLst/>
            <a:rect l="l" t="t" r="r" b="b"/>
            <a:pathLst>
              <a:path w="1187450">
                <a:moveTo>
                  <a:pt x="0" y="0"/>
                </a:moveTo>
                <a:lnTo>
                  <a:pt x="1187195" y="0"/>
                </a:lnTo>
              </a:path>
            </a:pathLst>
          </a:custGeom>
          <a:ln w="19050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829373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校园快递服务站经营服务规</a:t>
            </a:r>
            <a:r>
              <a:rPr sz="3600" spc="-25" dirty="0">
                <a:solidFill>
                  <a:srgbClr val="1F1F42"/>
                </a:solidFill>
              </a:rPr>
              <a:t>范</a:t>
            </a:r>
            <a:r>
              <a:rPr sz="3600" spc="-5" dirty="0">
                <a:solidFill>
                  <a:srgbClr val="1F1F42"/>
                </a:solidFill>
              </a:rPr>
              <a:t>—</a:t>
            </a:r>
            <a:r>
              <a:rPr sz="3600" dirty="0">
                <a:solidFill>
                  <a:srgbClr val="1F1F42"/>
                </a:solidFill>
              </a:rPr>
              <a:t>其</a:t>
            </a:r>
            <a:r>
              <a:rPr sz="3600" spc="-5" dirty="0">
                <a:solidFill>
                  <a:srgbClr val="1F1F42"/>
                </a:solidFill>
              </a:rPr>
              <a:t>他</a:t>
            </a:r>
            <a:r>
              <a:rPr sz="3600" dirty="0">
                <a:solidFill>
                  <a:srgbClr val="1F1F42"/>
                </a:solidFill>
              </a:rPr>
              <a:t>要求</a:t>
            </a:r>
            <a:endParaRPr sz="3600"/>
          </a:p>
        </p:txBody>
      </p:sp>
      <p:sp>
        <p:nvSpPr>
          <p:cNvPr id="27" name="object 27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80365" y="174752"/>
            <a:ext cx="359410" cy="238760"/>
          </a:xfrm>
          <a:custGeom>
            <a:avLst/>
            <a:gdLst/>
            <a:ahLst/>
            <a:cxnLst/>
            <a:rect l="l" t="t" r="r" b="b"/>
            <a:pathLst>
              <a:path w="359409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59409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59409" h="238759">
                <a:moveTo>
                  <a:pt x="224142" y="195834"/>
                </a:moveTo>
                <a:lnTo>
                  <a:pt x="224142" y="226060"/>
                </a:lnTo>
                <a:lnTo>
                  <a:pt x="234981" y="231393"/>
                </a:lnTo>
                <a:lnTo>
                  <a:pt x="247400" y="235203"/>
                </a:lnTo>
                <a:lnTo>
                  <a:pt x="261398" y="237489"/>
                </a:lnTo>
                <a:lnTo>
                  <a:pt x="276974" y="238251"/>
                </a:lnTo>
                <a:lnTo>
                  <a:pt x="294657" y="237061"/>
                </a:lnTo>
                <a:lnTo>
                  <a:pt x="310486" y="233489"/>
                </a:lnTo>
                <a:lnTo>
                  <a:pt x="324462" y="227536"/>
                </a:lnTo>
                <a:lnTo>
                  <a:pt x="336588" y="219201"/>
                </a:lnTo>
                <a:lnTo>
                  <a:pt x="341436" y="214122"/>
                </a:lnTo>
                <a:lnTo>
                  <a:pt x="277571" y="214122"/>
                </a:lnTo>
                <a:lnTo>
                  <a:pt x="263072" y="212978"/>
                </a:lnTo>
                <a:lnTo>
                  <a:pt x="249332" y="209550"/>
                </a:lnTo>
                <a:lnTo>
                  <a:pt x="236355" y="203835"/>
                </a:lnTo>
                <a:lnTo>
                  <a:pt x="224142" y="195834"/>
                </a:lnTo>
                <a:close/>
              </a:path>
              <a:path w="359409" h="238759">
                <a:moveTo>
                  <a:pt x="341407" y="24256"/>
                </a:moveTo>
                <a:lnTo>
                  <a:pt x="278765" y="24256"/>
                </a:lnTo>
                <a:lnTo>
                  <a:pt x="297324" y="26636"/>
                </a:lnTo>
                <a:lnTo>
                  <a:pt x="310580" y="33766"/>
                </a:lnTo>
                <a:lnTo>
                  <a:pt x="318532" y="45634"/>
                </a:lnTo>
                <a:lnTo>
                  <a:pt x="321183" y="62229"/>
                </a:lnTo>
                <a:lnTo>
                  <a:pt x="317713" y="80212"/>
                </a:lnTo>
                <a:lnTo>
                  <a:pt x="307305" y="93027"/>
                </a:lnTo>
                <a:lnTo>
                  <a:pt x="289957" y="100699"/>
                </a:lnTo>
                <a:lnTo>
                  <a:pt x="265671" y="103250"/>
                </a:lnTo>
                <a:lnTo>
                  <a:pt x="247357" y="103250"/>
                </a:lnTo>
                <a:lnTo>
                  <a:pt x="247357" y="127380"/>
                </a:lnTo>
                <a:lnTo>
                  <a:pt x="266560" y="127380"/>
                </a:lnTo>
                <a:lnTo>
                  <a:pt x="293973" y="130119"/>
                </a:lnTo>
                <a:lnTo>
                  <a:pt x="313555" y="138334"/>
                </a:lnTo>
                <a:lnTo>
                  <a:pt x="325305" y="152026"/>
                </a:lnTo>
                <a:lnTo>
                  <a:pt x="329222" y="171196"/>
                </a:lnTo>
                <a:lnTo>
                  <a:pt x="328350" y="180506"/>
                </a:lnTo>
                <a:lnTo>
                  <a:pt x="298913" y="211232"/>
                </a:lnTo>
                <a:lnTo>
                  <a:pt x="277571" y="214122"/>
                </a:lnTo>
                <a:lnTo>
                  <a:pt x="341436" y="214122"/>
                </a:lnTo>
                <a:lnTo>
                  <a:pt x="346387" y="208934"/>
                </a:lnTo>
                <a:lnTo>
                  <a:pt x="353383" y="197167"/>
                </a:lnTo>
                <a:lnTo>
                  <a:pt x="357580" y="183876"/>
                </a:lnTo>
                <a:lnTo>
                  <a:pt x="358978" y="169037"/>
                </a:lnTo>
                <a:lnTo>
                  <a:pt x="358072" y="158347"/>
                </a:lnTo>
                <a:lnTo>
                  <a:pt x="336561" y="125085"/>
                </a:lnTo>
                <a:lnTo>
                  <a:pt x="304965" y="114173"/>
                </a:lnTo>
                <a:lnTo>
                  <a:pt x="304965" y="113538"/>
                </a:lnTo>
                <a:lnTo>
                  <a:pt x="325143" y="105038"/>
                </a:lnTo>
                <a:lnTo>
                  <a:pt x="339558" y="92503"/>
                </a:lnTo>
                <a:lnTo>
                  <a:pt x="348208" y="75944"/>
                </a:lnTo>
                <a:lnTo>
                  <a:pt x="351091" y="55372"/>
                </a:lnTo>
                <a:lnTo>
                  <a:pt x="349976" y="43656"/>
                </a:lnTo>
                <a:lnTo>
                  <a:pt x="346630" y="33083"/>
                </a:lnTo>
                <a:lnTo>
                  <a:pt x="341407" y="24256"/>
                </a:lnTo>
                <a:close/>
              </a:path>
              <a:path w="359409" h="238759">
                <a:moveTo>
                  <a:pt x="285915" y="0"/>
                </a:moveTo>
                <a:lnTo>
                  <a:pt x="271282" y="811"/>
                </a:lnTo>
                <a:lnTo>
                  <a:pt x="257597" y="3254"/>
                </a:lnTo>
                <a:lnTo>
                  <a:pt x="244859" y="7340"/>
                </a:lnTo>
                <a:lnTo>
                  <a:pt x="233070" y="13080"/>
                </a:lnTo>
                <a:lnTo>
                  <a:pt x="233070" y="40640"/>
                </a:lnTo>
                <a:lnTo>
                  <a:pt x="243964" y="33472"/>
                </a:lnTo>
                <a:lnTo>
                  <a:pt x="255212" y="28352"/>
                </a:lnTo>
                <a:lnTo>
                  <a:pt x="266813" y="25280"/>
                </a:lnTo>
                <a:lnTo>
                  <a:pt x="278765" y="24256"/>
                </a:lnTo>
                <a:lnTo>
                  <a:pt x="341407" y="24256"/>
                </a:lnTo>
                <a:lnTo>
                  <a:pt x="341050" y="23653"/>
                </a:lnTo>
                <a:lnTo>
                  <a:pt x="333235" y="15367"/>
                </a:lnTo>
                <a:lnTo>
                  <a:pt x="323582" y="8626"/>
                </a:lnTo>
                <a:lnTo>
                  <a:pt x="312475" y="3825"/>
                </a:lnTo>
                <a:lnTo>
                  <a:pt x="299918" y="954"/>
                </a:lnTo>
                <a:lnTo>
                  <a:pt x="285915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0" y="0"/>
            <a:ext cx="6095999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887367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3476625" cy="1562735"/>
          </a:xfrm>
          <a:custGeom>
            <a:avLst/>
            <a:gdLst/>
            <a:ahLst/>
            <a:cxnLst/>
            <a:rect l="l" t="t" r="r" b="b"/>
            <a:pathLst>
              <a:path w="3476625" h="1562735">
                <a:moveTo>
                  <a:pt x="3476273" y="0"/>
                </a:moveTo>
                <a:lnTo>
                  <a:pt x="2207260" y="1269111"/>
                </a:lnTo>
                <a:lnTo>
                  <a:pt x="2172104" y="1302620"/>
                </a:lnTo>
                <a:lnTo>
                  <a:pt x="2135761" y="1334099"/>
                </a:lnTo>
                <a:lnTo>
                  <a:pt x="2098305" y="1363547"/>
                </a:lnTo>
                <a:lnTo>
                  <a:pt x="2059809" y="1390965"/>
                </a:lnTo>
                <a:lnTo>
                  <a:pt x="2020348" y="1416351"/>
                </a:lnTo>
                <a:lnTo>
                  <a:pt x="1979996" y="1439706"/>
                </a:lnTo>
                <a:lnTo>
                  <a:pt x="1938828" y="1461031"/>
                </a:lnTo>
                <a:lnTo>
                  <a:pt x="1896917" y="1480324"/>
                </a:lnTo>
                <a:lnTo>
                  <a:pt x="1854338" y="1497587"/>
                </a:lnTo>
                <a:lnTo>
                  <a:pt x="1811165" y="1512819"/>
                </a:lnTo>
                <a:lnTo>
                  <a:pt x="1767473" y="1526020"/>
                </a:lnTo>
                <a:lnTo>
                  <a:pt x="1723335" y="1537189"/>
                </a:lnTo>
                <a:lnTo>
                  <a:pt x="1678826" y="1546329"/>
                </a:lnTo>
                <a:lnTo>
                  <a:pt x="1634020" y="1553437"/>
                </a:lnTo>
                <a:lnTo>
                  <a:pt x="1588991" y="1558514"/>
                </a:lnTo>
                <a:lnTo>
                  <a:pt x="1543814" y="1561560"/>
                </a:lnTo>
                <a:lnTo>
                  <a:pt x="1498563" y="1562576"/>
                </a:lnTo>
                <a:lnTo>
                  <a:pt x="1453312" y="1561560"/>
                </a:lnTo>
                <a:lnTo>
                  <a:pt x="1408135" y="1558514"/>
                </a:lnTo>
                <a:lnTo>
                  <a:pt x="1363106" y="1553437"/>
                </a:lnTo>
                <a:lnTo>
                  <a:pt x="1318301" y="1546329"/>
                </a:lnTo>
                <a:lnTo>
                  <a:pt x="1273792" y="1537189"/>
                </a:lnTo>
                <a:lnTo>
                  <a:pt x="1229654" y="1526020"/>
                </a:lnTo>
                <a:lnTo>
                  <a:pt x="1185962" y="1512819"/>
                </a:lnTo>
                <a:lnTo>
                  <a:pt x="1142790" y="1497587"/>
                </a:lnTo>
                <a:lnTo>
                  <a:pt x="1100212" y="1480324"/>
                </a:lnTo>
                <a:lnTo>
                  <a:pt x="1058302" y="1461031"/>
                </a:lnTo>
                <a:lnTo>
                  <a:pt x="1017134" y="1439706"/>
                </a:lnTo>
                <a:lnTo>
                  <a:pt x="976783" y="1416351"/>
                </a:lnTo>
                <a:lnTo>
                  <a:pt x="937323" y="1390965"/>
                </a:lnTo>
                <a:lnTo>
                  <a:pt x="898828" y="1363547"/>
                </a:lnTo>
                <a:lnTo>
                  <a:pt x="861372" y="1334099"/>
                </a:lnTo>
                <a:lnTo>
                  <a:pt x="825030" y="1302620"/>
                </a:lnTo>
                <a:lnTo>
                  <a:pt x="789876" y="1269111"/>
                </a:lnTo>
                <a:lnTo>
                  <a:pt x="0" y="479201"/>
                </a:lnTo>
              </a:path>
            </a:pathLst>
          </a:custGeom>
          <a:ln w="3175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662" y="4451921"/>
            <a:ext cx="1768475" cy="1768475"/>
          </a:xfrm>
          <a:custGeom>
            <a:avLst/>
            <a:gdLst/>
            <a:ahLst/>
            <a:cxnLst/>
            <a:rect l="l" t="t" r="r" b="b"/>
            <a:pathLst>
              <a:path w="1768475" h="1768475">
                <a:moveTo>
                  <a:pt x="720909" y="67627"/>
                </a:moveTo>
                <a:lnTo>
                  <a:pt x="757129" y="38040"/>
                </a:lnTo>
                <a:lnTo>
                  <a:pt x="797289" y="16906"/>
                </a:lnTo>
                <a:lnTo>
                  <a:pt x="840078" y="4226"/>
                </a:lnTo>
                <a:lnTo>
                  <a:pt x="884183" y="0"/>
                </a:lnTo>
                <a:lnTo>
                  <a:pt x="928294" y="4226"/>
                </a:lnTo>
                <a:lnTo>
                  <a:pt x="971101" y="16906"/>
                </a:lnTo>
                <a:lnTo>
                  <a:pt x="1011290" y="38040"/>
                </a:lnTo>
                <a:lnTo>
                  <a:pt x="1047553" y="67627"/>
                </a:lnTo>
                <a:lnTo>
                  <a:pt x="1700714" y="720915"/>
                </a:lnTo>
                <a:lnTo>
                  <a:pt x="1730301" y="757141"/>
                </a:lnTo>
                <a:lnTo>
                  <a:pt x="1751434" y="797313"/>
                </a:lnTo>
                <a:lnTo>
                  <a:pt x="1764114" y="840117"/>
                </a:lnTo>
                <a:lnTo>
                  <a:pt x="1768341" y="884237"/>
                </a:lnTo>
                <a:lnTo>
                  <a:pt x="1764114" y="928357"/>
                </a:lnTo>
                <a:lnTo>
                  <a:pt x="1751434" y="971161"/>
                </a:lnTo>
                <a:lnTo>
                  <a:pt x="1730301" y="1011333"/>
                </a:lnTo>
                <a:lnTo>
                  <a:pt x="1700714" y="1047559"/>
                </a:lnTo>
                <a:lnTo>
                  <a:pt x="1047553" y="1700758"/>
                </a:lnTo>
                <a:lnTo>
                  <a:pt x="1011290" y="1730353"/>
                </a:lnTo>
                <a:lnTo>
                  <a:pt x="971101" y="1751493"/>
                </a:lnTo>
                <a:lnTo>
                  <a:pt x="928294" y="1764177"/>
                </a:lnTo>
                <a:lnTo>
                  <a:pt x="884183" y="1768405"/>
                </a:lnTo>
                <a:lnTo>
                  <a:pt x="840078" y="1764177"/>
                </a:lnTo>
                <a:lnTo>
                  <a:pt x="797289" y="1751493"/>
                </a:lnTo>
                <a:lnTo>
                  <a:pt x="757129" y="1730353"/>
                </a:lnTo>
                <a:lnTo>
                  <a:pt x="720909" y="1700758"/>
                </a:lnTo>
                <a:lnTo>
                  <a:pt x="67646" y="1047559"/>
                </a:lnTo>
                <a:lnTo>
                  <a:pt x="38051" y="1011333"/>
                </a:lnTo>
                <a:lnTo>
                  <a:pt x="16911" y="971161"/>
                </a:lnTo>
                <a:lnTo>
                  <a:pt x="4227" y="928357"/>
                </a:lnTo>
                <a:lnTo>
                  <a:pt x="0" y="884237"/>
                </a:lnTo>
                <a:lnTo>
                  <a:pt x="4227" y="840117"/>
                </a:lnTo>
                <a:lnTo>
                  <a:pt x="16911" y="797313"/>
                </a:lnTo>
                <a:lnTo>
                  <a:pt x="38051" y="757141"/>
                </a:lnTo>
                <a:lnTo>
                  <a:pt x="67646" y="720915"/>
                </a:lnTo>
                <a:lnTo>
                  <a:pt x="720909" y="67627"/>
                </a:lnTo>
              </a:path>
            </a:pathLst>
          </a:custGeom>
          <a:ln w="133349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40151" y="2965704"/>
            <a:ext cx="3709416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785103" y="2961132"/>
            <a:ext cx="806196" cy="1121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042285" y="2904218"/>
            <a:ext cx="3072765" cy="1190625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25"/>
              </a:spcBef>
            </a:pPr>
            <a:r>
              <a:rPr sz="4000" b="1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师生服务须知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800" spc="-1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SERVICE </a:t>
            </a: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NOTICE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04</a:t>
            </a:r>
            <a:endParaRPr spc="-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2770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师生服务须知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0365" y="174752"/>
            <a:ext cx="370840" cy="238760"/>
          </a:xfrm>
          <a:custGeom>
            <a:avLst/>
            <a:gdLst/>
            <a:ahLst/>
            <a:cxnLst/>
            <a:rect l="l" t="t" r="r" b="b"/>
            <a:pathLst>
              <a:path w="370840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70840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70840" h="238759">
                <a:moveTo>
                  <a:pt x="341274" y="174625"/>
                </a:moveTo>
                <a:lnTo>
                  <a:pt x="312991" y="174625"/>
                </a:lnTo>
                <a:lnTo>
                  <a:pt x="312991" y="234442"/>
                </a:lnTo>
                <a:lnTo>
                  <a:pt x="341274" y="234442"/>
                </a:lnTo>
                <a:lnTo>
                  <a:pt x="341274" y="174625"/>
                </a:lnTo>
                <a:close/>
              </a:path>
              <a:path w="370840" h="238759">
                <a:moveTo>
                  <a:pt x="341274" y="3937"/>
                </a:moveTo>
                <a:lnTo>
                  <a:pt x="307492" y="3937"/>
                </a:lnTo>
                <a:lnTo>
                  <a:pt x="205536" y="155701"/>
                </a:lnTo>
                <a:lnTo>
                  <a:pt x="205536" y="174625"/>
                </a:lnTo>
                <a:lnTo>
                  <a:pt x="370738" y="174625"/>
                </a:lnTo>
                <a:lnTo>
                  <a:pt x="370738" y="151511"/>
                </a:lnTo>
                <a:lnTo>
                  <a:pt x="235610" y="151511"/>
                </a:lnTo>
                <a:lnTo>
                  <a:pt x="304215" y="49022"/>
                </a:lnTo>
                <a:lnTo>
                  <a:pt x="308673" y="40894"/>
                </a:lnTo>
                <a:lnTo>
                  <a:pt x="311607" y="35051"/>
                </a:lnTo>
                <a:lnTo>
                  <a:pt x="312991" y="31242"/>
                </a:lnTo>
                <a:lnTo>
                  <a:pt x="341274" y="31242"/>
                </a:lnTo>
                <a:lnTo>
                  <a:pt x="341274" y="3937"/>
                </a:lnTo>
                <a:close/>
              </a:path>
              <a:path w="370840" h="238759">
                <a:moveTo>
                  <a:pt x="341274" y="31242"/>
                </a:moveTo>
                <a:lnTo>
                  <a:pt x="313588" y="31242"/>
                </a:lnTo>
                <a:lnTo>
                  <a:pt x="313194" y="40131"/>
                </a:lnTo>
                <a:lnTo>
                  <a:pt x="312991" y="48132"/>
                </a:lnTo>
                <a:lnTo>
                  <a:pt x="312991" y="151511"/>
                </a:lnTo>
                <a:lnTo>
                  <a:pt x="341274" y="151511"/>
                </a:lnTo>
                <a:lnTo>
                  <a:pt x="341274" y="31242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0" y="0"/>
            <a:ext cx="6095999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887367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3476625" cy="1562735"/>
          </a:xfrm>
          <a:custGeom>
            <a:avLst/>
            <a:gdLst/>
            <a:ahLst/>
            <a:cxnLst/>
            <a:rect l="l" t="t" r="r" b="b"/>
            <a:pathLst>
              <a:path w="3476625" h="1562735">
                <a:moveTo>
                  <a:pt x="3476273" y="0"/>
                </a:moveTo>
                <a:lnTo>
                  <a:pt x="2207260" y="1269111"/>
                </a:lnTo>
                <a:lnTo>
                  <a:pt x="2172104" y="1302620"/>
                </a:lnTo>
                <a:lnTo>
                  <a:pt x="2135761" y="1334099"/>
                </a:lnTo>
                <a:lnTo>
                  <a:pt x="2098305" y="1363547"/>
                </a:lnTo>
                <a:lnTo>
                  <a:pt x="2059809" y="1390965"/>
                </a:lnTo>
                <a:lnTo>
                  <a:pt x="2020348" y="1416351"/>
                </a:lnTo>
                <a:lnTo>
                  <a:pt x="1979996" y="1439706"/>
                </a:lnTo>
                <a:lnTo>
                  <a:pt x="1938828" y="1461031"/>
                </a:lnTo>
                <a:lnTo>
                  <a:pt x="1896917" y="1480324"/>
                </a:lnTo>
                <a:lnTo>
                  <a:pt x="1854338" y="1497587"/>
                </a:lnTo>
                <a:lnTo>
                  <a:pt x="1811165" y="1512819"/>
                </a:lnTo>
                <a:lnTo>
                  <a:pt x="1767473" y="1526020"/>
                </a:lnTo>
                <a:lnTo>
                  <a:pt x="1723335" y="1537189"/>
                </a:lnTo>
                <a:lnTo>
                  <a:pt x="1678826" y="1546329"/>
                </a:lnTo>
                <a:lnTo>
                  <a:pt x="1634020" y="1553437"/>
                </a:lnTo>
                <a:lnTo>
                  <a:pt x="1588991" y="1558514"/>
                </a:lnTo>
                <a:lnTo>
                  <a:pt x="1543814" y="1561560"/>
                </a:lnTo>
                <a:lnTo>
                  <a:pt x="1498563" y="1562576"/>
                </a:lnTo>
                <a:lnTo>
                  <a:pt x="1453312" y="1561560"/>
                </a:lnTo>
                <a:lnTo>
                  <a:pt x="1408135" y="1558514"/>
                </a:lnTo>
                <a:lnTo>
                  <a:pt x="1363106" y="1553437"/>
                </a:lnTo>
                <a:lnTo>
                  <a:pt x="1318301" y="1546329"/>
                </a:lnTo>
                <a:lnTo>
                  <a:pt x="1273792" y="1537189"/>
                </a:lnTo>
                <a:lnTo>
                  <a:pt x="1229654" y="1526020"/>
                </a:lnTo>
                <a:lnTo>
                  <a:pt x="1185962" y="1512819"/>
                </a:lnTo>
                <a:lnTo>
                  <a:pt x="1142790" y="1497587"/>
                </a:lnTo>
                <a:lnTo>
                  <a:pt x="1100212" y="1480324"/>
                </a:lnTo>
                <a:lnTo>
                  <a:pt x="1058302" y="1461031"/>
                </a:lnTo>
                <a:lnTo>
                  <a:pt x="1017134" y="1439706"/>
                </a:lnTo>
                <a:lnTo>
                  <a:pt x="976783" y="1416351"/>
                </a:lnTo>
                <a:lnTo>
                  <a:pt x="937323" y="1390965"/>
                </a:lnTo>
                <a:lnTo>
                  <a:pt x="898828" y="1363547"/>
                </a:lnTo>
                <a:lnTo>
                  <a:pt x="861372" y="1334099"/>
                </a:lnTo>
                <a:lnTo>
                  <a:pt x="825030" y="1302620"/>
                </a:lnTo>
                <a:lnTo>
                  <a:pt x="789876" y="1269111"/>
                </a:lnTo>
                <a:lnTo>
                  <a:pt x="0" y="479201"/>
                </a:lnTo>
              </a:path>
            </a:pathLst>
          </a:custGeom>
          <a:ln w="3175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662" y="4451921"/>
            <a:ext cx="1768475" cy="1768475"/>
          </a:xfrm>
          <a:custGeom>
            <a:avLst/>
            <a:gdLst/>
            <a:ahLst/>
            <a:cxnLst/>
            <a:rect l="l" t="t" r="r" b="b"/>
            <a:pathLst>
              <a:path w="1768475" h="1768475">
                <a:moveTo>
                  <a:pt x="720909" y="67627"/>
                </a:moveTo>
                <a:lnTo>
                  <a:pt x="757129" y="38040"/>
                </a:lnTo>
                <a:lnTo>
                  <a:pt x="797289" y="16906"/>
                </a:lnTo>
                <a:lnTo>
                  <a:pt x="840078" y="4226"/>
                </a:lnTo>
                <a:lnTo>
                  <a:pt x="884183" y="0"/>
                </a:lnTo>
                <a:lnTo>
                  <a:pt x="928294" y="4226"/>
                </a:lnTo>
                <a:lnTo>
                  <a:pt x="971101" y="16906"/>
                </a:lnTo>
                <a:lnTo>
                  <a:pt x="1011290" y="38040"/>
                </a:lnTo>
                <a:lnTo>
                  <a:pt x="1047553" y="67627"/>
                </a:lnTo>
                <a:lnTo>
                  <a:pt x="1700714" y="720915"/>
                </a:lnTo>
                <a:lnTo>
                  <a:pt x="1730301" y="757141"/>
                </a:lnTo>
                <a:lnTo>
                  <a:pt x="1751434" y="797313"/>
                </a:lnTo>
                <a:lnTo>
                  <a:pt x="1764114" y="840117"/>
                </a:lnTo>
                <a:lnTo>
                  <a:pt x="1768341" y="884237"/>
                </a:lnTo>
                <a:lnTo>
                  <a:pt x="1764114" y="928357"/>
                </a:lnTo>
                <a:lnTo>
                  <a:pt x="1751434" y="971161"/>
                </a:lnTo>
                <a:lnTo>
                  <a:pt x="1730301" y="1011333"/>
                </a:lnTo>
                <a:lnTo>
                  <a:pt x="1700714" y="1047559"/>
                </a:lnTo>
                <a:lnTo>
                  <a:pt x="1047553" y="1700758"/>
                </a:lnTo>
                <a:lnTo>
                  <a:pt x="1011290" y="1730353"/>
                </a:lnTo>
                <a:lnTo>
                  <a:pt x="971101" y="1751493"/>
                </a:lnTo>
                <a:lnTo>
                  <a:pt x="928294" y="1764177"/>
                </a:lnTo>
                <a:lnTo>
                  <a:pt x="884183" y="1768405"/>
                </a:lnTo>
                <a:lnTo>
                  <a:pt x="840078" y="1764177"/>
                </a:lnTo>
                <a:lnTo>
                  <a:pt x="797289" y="1751493"/>
                </a:lnTo>
                <a:lnTo>
                  <a:pt x="757129" y="1730353"/>
                </a:lnTo>
                <a:lnTo>
                  <a:pt x="720909" y="1700758"/>
                </a:lnTo>
                <a:lnTo>
                  <a:pt x="67646" y="1047559"/>
                </a:lnTo>
                <a:lnTo>
                  <a:pt x="38051" y="1011333"/>
                </a:lnTo>
                <a:lnTo>
                  <a:pt x="16911" y="971161"/>
                </a:lnTo>
                <a:lnTo>
                  <a:pt x="4227" y="928357"/>
                </a:lnTo>
                <a:lnTo>
                  <a:pt x="0" y="884237"/>
                </a:lnTo>
                <a:lnTo>
                  <a:pt x="4227" y="840117"/>
                </a:lnTo>
                <a:lnTo>
                  <a:pt x="16911" y="797313"/>
                </a:lnTo>
                <a:lnTo>
                  <a:pt x="38051" y="757141"/>
                </a:lnTo>
                <a:lnTo>
                  <a:pt x="67646" y="720915"/>
                </a:lnTo>
                <a:lnTo>
                  <a:pt x="720909" y="67627"/>
                </a:lnTo>
              </a:path>
            </a:pathLst>
          </a:custGeom>
          <a:ln w="133349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32660" y="2965704"/>
            <a:ext cx="1679448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47644" y="2965704"/>
            <a:ext cx="3709415" cy="1121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292596" y="2961132"/>
            <a:ext cx="806196" cy="11216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34792" y="2904218"/>
            <a:ext cx="4085590" cy="1190625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25"/>
              </a:spcBef>
            </a:pPr>
            <a:r>
              <a:rPr sz="4000" b="1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收发件管理与服务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MANAGEMENT </a:t>
            </a:r>
            <a:r>
              <a:rPr sz="1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AND</a:t>
            </a:r>
            <a:r>
              <a:rPr sz="1800" spc="-16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SERVICES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05</a:t>
            </a:r>
            <a:endParaRPr spc="-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7538" y="2777870"/>
            <a:ext cx="3923665" cy="0"/>
          </a:xfrm>
          <a:custGeom>
            <a:avLst/>
            <a:gdLst/>
            <a:ahLst/>
            <a:cxnLst/>
            <a:rect l="l" t="t" r="r" b="b"/>
            <a:pathLst>
              <a:path w="3923665">
                <a:moveTo>
                  <a:pt x="0" y="0"/>
                </a:moveTo>
                <a:lnTo>
                  <a:pt x="3923296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7538" y="4344670"/>
            <a:ext cx="3923665" cy="0"/>
          </a:xfrm>
          <a:custGeom>
            <a:avLst/>
            <a:gdLst/>
            <a:ahLst/>
            <a:cxnLst/>
            <a:rect l="l" t="t" r="r" b="b"/>
            <a:pathLst>
              <a:path w="3923665">
                <a:moveTo>
                  <a:pt x="0" y="0"/>
                </a:moveTo>
                <a:lnTo>
                  <a:pt x="3923296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958201" y="2777870"/>
            <a:ext cx="3923665" cy="0"/>
          </a:xfrm>
          <a:custGeom>
            <a:avLst/>
            <a:gdLst/>
            <a:ahLst/>
            <a:cxnLst/>
            <a:rect l="l" t="t" r="r" b="b"/>
            <a:pathLst>
              <a:path w="3923665">
                <a:moveTo>
                  <a:pt x="0" y="0"/>
                </a:moveTo>
                <a:lnTo>
                  <a:pt x="3923283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958201" y="4344670"/>
            <a:ext cx="3923665" cy="0"/>
          </a:xfrm>
          <a:custGeom>
            <a:avLst/>
            <a:gdLst/>
            <a:ahLst/>
            <a:cxnLst/>
            <a:rect l="l" t="t" r="r" b="b"/>
            <a:pathLst>
              <a:path w="3923665">
                <a:moveTo>
                  <a:pt x="0" y="0"/>
                </a:moveTo>
                <a:lnTo>
                  <a:pt x="3923283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703446" y="4229100"/>
            <a:ext cx="1357630" cy="1614805"/>
          </a:xfrm>
          <a:custGeom>
            <a:avLst/>
            <a:gdLst/>
            <a:ahLst/>
            <a:cxnLst/>
            <a:rect l="l" t="t" r="r" b="b"/>
            <a:pathLst>
              <a:path w="1357629" h="1614804">
                <a:moveTo>
                  <a:pt x="973454" y="0"/>
                </a:moveTo>
                <a:lnTo>
                  <a:pt x="0" y="0"/>
                </a:lnTo>
                <a:lnTo>
                  <a:pt x="1539" y="52123"/>
                </a:lnTo>
                <a:lnTo>
                  <a:pt x="4182" y="103963"/>
                </a:lnTo>
                <a:lnTo>
                  <a:pt x="7918" y="155508"/>
                </a:lnTo>
                <a:lnTo>
                  <a:pt x="12733" y="206748"/>
                </a:lnTo>
                <a:lnTo>
                  <a:pt x="18618" y="257669"/>
                </a:lnTo>
                <a:lnTo>
                  <a:pt x="25561" y="308261"/>
                </a:lnTo>
                <a:lnTo>
                  <a:pt x="33551" y="358512"/>
                </a:lnTo>
                <a:lnTo>
                  <a:pt x="42575" y="408409"/>
                </a:lnTo>
                <a:lnTo>
                  <a:pt x="52623" y="457941"/>
                </a:lnTo>
                <a:lnTo>
                  <a:pt x="63684" y="507097"/>
                </a:lnTo>
                <a:lnTo>
                  <a:pt x="75745" y="555864"/>
                </a:lnTo>
                <a:lnTo>
                  <a:pt x="88796" y="604232"/>
                </a:lnTo>
                <a:lnTo>
                  <a:pt x="102825" y="652187"/>
                </a:lnTo>
                <a:lnTo>
                  <a:pt x="117896" y="699940"/>
                </a:lnTo>
                <a:lnTo>
                  <a:pt x="133772" y="746816"/>
                </a:lnTo>
                <a:lnTo>
                  <a:pt x="150668" y="793465"/>
                </a:lnTo>
                <a:lnTo>
                  <a:pt x="168496" y="839656"/>
                </a:lnTo>
                <a:lnTo>
                  <a:pt x="187245" y="885377"/>
                </a:lnTo>
                <a:lnTo>
                  <a:pt x="206904" y="930615"/>
                </a:lnTo>
                <a:lnTo>
                  <a:pt x="227462" y="975359"/>
                </a:lnTo>
                <a:lnTo>
                  <a:pt x="248907" y="1019598"/>
                </a:lnTo>
                <a:lnTo>
                  <a:pt x="271227" y="1063320"/>
                </a:lnTo>
                <a:lnTo>
                  <a:pt x="294412" y="1106512"/>
                </a:lnTo>
                <a:lnTo>
                  <a:pt x="318450" y="1149163"/>
                </a:lnTo>
                <a:lnTo>
                  <a:pt x="343329" y="1191262"/>
                </a:lnTo>
                <a:lnTo>
                  <a:pt x="369038" y="1232797"/>
                </a:lnTo>
                <a:lnTo>
                  <a:pt x="395567" y="1273755"/>
                </a:lnTo>
                <a:lnTo>
                  <a:pt x="422903" y="1314126"/>
                </a:lnTo>
                <a:lnTo>
                  <a:pt x="451034" y="1353897"/>
                </a:lnTo>
                <a:lnTo>
                  <a:pt x="479951" y="1393057"/>
                </a:lnTo>
                <a:lnTo>
                  <a:pt x="509640" y="1431594"/>
                </a:lnTo>
                <a:lnTo>
                  <a:pt x="540092" y="1469497"/>
                </a:lnTo>
                <a:lnTo>
                  <a:pt x="571294" y="1506753"/>
                </a:lnTo>
                <a:lnTo>
                  <a:pt x="603235" y="1543351"/>
                </a:lnTo>
                <a:lnTo>
                  <a:pt x="635904" y="1579279"/>
                </a:lnTo>
                <a:lnTo>
                  <a:pt x="669289" y="1614525"/>
                </a:lnTo>
                <a:lnTo>
                  <a:pt x="1357249" y="928877"/>
                </a:lnTo>
                <a:lnTo>
                  <a:pt x="1325062" y="893253"/>
                </a:lnTo>
                <a:lnTo>
                  <a:pt x="1294055" y="856575"/>
                </a:lnTo>
                <a:lnTo>
                  <a:pt x="1264263" y="818874"/>
                </a:lnTo>
                <a:lnTo>
                  <a:pt x="1235718" y="780181"/>
                </a:lnTo>
                <a:lnTo>
                  <a:pt x="1208453" y="740526"/>
                </a:lnTo>
                <a:lnTo>
                  <a:pt x="1182501" y="699940"/>
                </a:lnTo>
                <a:lnTo>
                  <a:pt x="1157896" y="658452"/>
                </a:lnTo>
                <a:lnTo>
                  <a:pt x="1134671" y="616094"/>
                </a:lnTo>
                <a:lnTo>
                  <a:pt x="1112860" y="572895"/>
                </a:lnTo>
                <a:lnTo>
                  <a:pt x="1092495" y="528886"/>
                </a:lnTo>
                <a:lnTo>
                  <a:pt x="1073609" y="484097"/>
                </a:lnTo>
                <a:lnTo>
                  <a:pt x="1056237" y="438558"/>
                </a:lnTo>
                <a:lnTo>
                  <a:pt x="1040411" y="392301"/>
                </a:lnTo>
                <a:lnTo>
                  <a:pt x="1026164" y="345355"/>
                </a:lnTo>
                <a:lnTo>
                  <a:pt x="1013530" y="297750"/>
                </a:lnTo>
                <a:lnTo>
                  <a:pt x="1002542" y="249518"/>
                </a:lnTo>
                <a:lnTo>
                  <a:pt x="993233" y="200688"/>
                </a:lnTo>
                <a:lnTo>
                  <a:pt x="985637" y="151291"/>
                </a:lnTo>
                <a:lnTo>
                  <a:pt x="979786" y="101357"/>
                </a:lnTo>
                <a:lnTo>
                  <a:pt x="975714" y="50916"/>
                </a:lnTo>
                <a:lnTo>
                  <a:pt x="973454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676775" y="4229100"/>
            <a:ext cx="524510" cy="929640"/>
          </a:xfrm>
          <a:custGeom>
            <a:avLst/>
            <a:gdLst/>
            <a:ahLst/>
            <a:cxnLst/>
            <a:rect l="l" t="t" r="r" b="b"/>
            <a:pathLst>
              <a:path w="524510" h="929639">
                <a:moveTo>
                  <a:pt x="199009" y="0"/>
                </a:moveTo>
                <a:lnTo>
                  <a:pt x="0" y="0"/>
                </a:lnTo>
                <a:lnTo>
                  <a:pt x="2244" y="50953"/>
                </a:lnTo>
                <a:lnTo>
                  <a:pt x="6305" y="101429"/>
                </a:lnTo>
                <a:lnTo>
                  <a:pt x="12149" y="151400"/>
                </a:lnTo>
                <a:lnTo>
                  <a:pt x="19744" y="200833"/>
                </a:lnTo>
                <a:lnTo>
                  <a:pt x="29054" y="249700"/>
                </a:lnTo>
                <a:lnTo>
                  <a:pt x="40048" y="297968"/>
                </a:lnTo>
                <a:lnTo>
                  <a:pt x="52690" y="345609"/>
                </a:lnTo>
                <a:lnTo>
                  <a:pt x="66949" y="392591"/>
                </a:lnTo>
                <a:lnTo>
                  <a:pt x="82789" y="438885"/>
                </a:lnTo>
                <a:lnTo>
                  <a:pt x="100177" y="484459"/>
                </a:lnTo>
                <a:lnTo>
                  <a:pt x="119081" y="529285"/>
                </a:lnTo>
                <a:lnTo>
                  <a:pt x="139465" y="573330"/>
                </a:lnTo>
                <a:lnTo>
                  <a:pt x="161298" y="616565"/>
                </a:lnTo>
                <a:lnTo>
                  <a:pt x="184545" y="658960"/>
                </a:lnTo>
                <a:lnTo>
                  <a:pt x="209172" y="700484"/>
                </a:lnTo>
                <a:lnTo>
                  <a:pt x="235146" y="741107"/>
                </a:lnTo>
                <a:lnTo>
                  <a:pt x="262434" y="780798"/>
                </a:lnTo>
                <a:lnTo>
                  <a:pt x="291001" y="819527"/>
                </a:lnTo>
                <a:lnTo>
                  <a:pt x="320815" y="857264"/>
                </a:lnTo>
                <a:lnTo>
                  <a:pt x="351842" y="893978"/>
                </a:lnTo>
                <a:lnTo>
                  <a:pt x="384048" y="929639"/>
                </a:lnTo>
                <a:lnTo>
                  <a:pt x="524510" y="786764"/>
                </a:lnTo>
                <a:lnTo>
                  <a:pt x="491360" y="749314"/>
                </a:lnTo>
                <a:lnTo>
                  <a:pt x="459717" y="710545"/>
                </a:lnTo>
                <a:lnTo>
                  <a:pt x="429630" y="670502"/>
                </a:lnTo>
                <a:lnTo>
                  <a:pt x="401147" y="629226"/>
                </a:lnTo>
                <a:lnTo>
                  <a:pt x="374317" y="586761"/>
                </a:lnTo>
                <a:lnTo>
                  <a:pt x="349189" y="543150"/>
                </a:lnTo>
                <a:lnTo>
                  <a:pt x="325810" y="498435"/>
                </a:lnTo>
                <a:lnTo>
                  <a:pt x="304231" y="452659"/>
                </a:lnTo>
                <a:lnTo>
                  <a:pt x="284500" y="405865"/>
                </a:lnTo>
                <a:lnTo>
                  <a:pt x="266665" y="358096"/>
                </a:lnTo>
                <a:lnTo>
                  <a:pt x="250775" y="309394"/>
                </a:lnTo>
                <a:lnTo>
                  <a:pt x="236878" y="259803"/>
                </a:lnTo>
                <a:lnTo>
                  <a:pt x="225025" y="209364"/>
                </a:lnTo>
                <a:lnTo>
                  <a:pt x="215262" y="158122"/>
                </a:lnTo>
                <a:lnTo>
                  <a:pt x="207639" y="106119"/>
                </a:lnTo>
                <a:lnTo>
                  <a:pt x="202205" y="53397"/>
                </a:lnTo>
                <a:lnTo>
                  <a:pt x="199009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03446" y="1798827"/>
            <a:ext cx="4776216" cy="336670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28666" y="4577841"/>
            <a:ext cx="261620" cy="243840"/>
          </a:xfrm>
          <a:custGeom>
            <a:avLst/>
            <a:gdLst/>
            <a:ahLst/>
            <a:cxnLst/>
            <a:rect l="l" t="t" r="r" b="b"/>
            <a:pathLst>
              <a:path w="261620" h="243839">
                <a:moveTo>
                  <a:pt x="0" y="0"/>
                </a:moveTo>
                <a:lnTo>
                  <a:pt x="102616" y="243331"/>
                </a:lnTo>
                <a:lnTo>
                  <a:pt x="261493" y="32384"/>
                </a:lnTo>
                <a:lnTo>
                  <a:pt x="0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22541" y="4229100"/>
            <a:ext cx="1357630" cy="1614805"/>
          </a:xfrm>
          <a:custGeom>
            <a:avLst/>
            <a:gdLst/>
            <a:ahLst/>
            <a:cxnLst/>
            <a:rect l="l" t="t" r="r" b="b"/>
            <a:pathLst>
              <a:path w="1357629" h="1614804">
                <a:moveTo>
                  <a:pt x="1357122" y="0"/>
                </a:moveTo>
                <a:lnTo>
                  <a:pt x="386079" y="0"/>
                </a:lnTo>
                <a:lnTo>
                  <a:pt x="383523" y="50916"/>
                </a:lnTo>
                <a:lnTo>
                  <a:pt x="379211" y="101357"/>
                </a:lnTo>
                <a:lnTo>
                  <a:pt x="373171" y="151291"/>
                </a:lnTo>
                <a:lnTo>
                  <a:pt x="365429" y="200688"/>
                </a:lnTo>
                <a:lnTo>
                  <a:pt x="356013" y="249518"/>
                </a:lnTo>
                <a:lnTo>
                  <a:pt x="344951" y="297750"/>
                </a:lnTo>
                <a:lnTo>
                  <a:pt x="332269" y="345355"/>
                </a:lnTo>
                <a:lnTo>
                  <a:pt x="317996" y="392301"/>
                </a:lnTo>
                <a:lnTo>
                  <a:pt x="302157" y="438558"/>
                </a:lnTo>
                <a:lnTo>
                  <a:pt x="284782" y="484097"/>
                </a:lnTo>
                <a:lnTo>
                  <a:pt x="265896" y="528886"/>
                </a:lnTo>
                <a:lnTo>
                  <a:pt x="245528" y="572895"/>
                </a:lnTo>
                <a:lnTo>
                  <a:pt x="223704" y="616094"/>
                </a:lnTo>
                <a:lnTo>
                  <a:pt x="200453" y="658452"/>
                </a:lnTo>
                <a:lnTo>
                  <a:pt x="175800" y="699940"/>
                </a:lnTo>
                <a:lnTo>
                  <a:pt x="149774" y="740526"/>
                </a:lnTo>
                <a:lnTo>
                  <a:pt x="122402" y="780181"/>
                </a:lnTo>
                <a:lnTo>
                  <a:pt x="93711" y="818874"/>
                </a:lnTo>
                <a:lnTo>
                  <a:pt x="63729" y="856575"/>
                </a:lnTo>
                <a:lnTo>
                  <a:pt x="32483" y="893253"/>
                </a:lnTo>
                <a:lnTo>
                  <a:pt x="0" y="928877"/>
                </a:lnTo>
                <a:lnTo>
                  <a:pt x="687958" y="1614525"/>
                </a:lnTo>
                <a:lnTo>
                  <a:pt x="721334" y="1579279"/>
                </a:lnTo>
                <a:lnTo>
                  <a:pt x="753994" y="1543351"/>
                </a:lnTo>
                <a:lnTo>
                  <a:pt x="785927" y="1506753"/>
                </a:lnTo>
                <a:lnTo>
                  <a:pt x="817122" y="1469497"/>
                </a:lnTo>
                <a:lnTo>
                  <a:pt x="847568" y="1431594"/>
                </a:lnTo>
                <a:lnTo>
                  <a:pt x="877253" y="1393057"/>
                </a:lnTo>
                <a:lnTo>
                  <a:pt x="906165" y="1353897"/>
                </a:lnTo>
                <a:lnTo>
                  <a:pt x="934293" y="1314126"/>
                </a:lnTo>
                <a:lnTo>
                  <a:pt x="961626" y="1273755"/>
                </a:lnTo>
                <a:lnTo>
                  <a:pt x="988152" y="1232797"/>
                </a:lnTo>
                <a:lnTo>
                  <a:pt x="1013859" y="1191262"/>
                </a:lnTo>
                <a:lnTo>
                  <a:pt x="1038737" y="1149163"/>
                </a:lnTo>
                <a:lnTo>
                  <a:pt x="1062774" y="1106512"/>
                </a:lnTo>
                <a:lnTo>
                  <a:pt x="1085958" y="1063320"/>
                </a:lnTo>
                <a:lnTo>
                  <a:pt x="1108278" y="1019598"/>
                </a:lnTo>
                <a:lnTo>
                  <a:pt x="1129723" y="975360"/>
                </a:lnTo>
                <a:lnTo>
                  <a:pt x="1150280" y="930615"/>
                </a:lnTo>
                <a:lnTo>
                  <a:pt x="1169939" y="885377"/>
                </a:lnTo>
                <a:lnTo>
                  <a:pt x="1188689" y="839656"/>
                </a:lnTo>
                <a:lnTo>
                  <a:pt x="1206517" y="793465"/>
                </a:lnTo>
                <a:lnTo>
                  <a:pt x="1223412" y="746816"/>
                </a:lnTo>
                <a:lnTo>
                  <a:pt x="1239363" y="699719"/>
                </a:lnTo>
                <a:lnTo>
                  <a:pt x="1254358" y="652187"/>
                </a:lnTo>
                <a:lnTo>
                  <a:pt x="1268386" y="604232"/>
                </a:lnTo>
                <a:lnTo>
                  <a:pt x="1281436" y="555864"/>
                </a:lnTo>
                <a:lnTo>
                  <a:pt x="1293495" y="507097"/>
                </a:lnTo>
                <a:lnTo>
                  <a:pt x="1304553" y="457941"/>
                </a:lnTo>
                <a:lnTo>
                  <a:pt x="1314599" y="408409"/>
                </a:lnTo>
                <a:lnTo>
                  <a:pt x="1323619" y="358512"/>
                </a:lnTo>
                <a:lnTo>
                  <a:pt x="1331604" y="308261"/>
                </a:lnTo>
                <a:lnTo>
                  <a:pt x="1338542" y="257669"/>
                </a:lnTo>
                <a:lnTo>
                  <a:pt x="1344421" y="206748"/>
                </a:lnTo>
                <a:lnTo>
                  <a:pt x="1349230" y="155508"/>
                </a:lnTo>
                <a:lnTo>
                  <a:pt x="1352958" y="103963"/>
                </a:lnTo>
                <a:lnTo>
                  <a:pt x="1355592" y="52123"/>
                </a:lnTo>
                <a:lnTo>
                  <a:pt x="1357122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83221" y="4229100"/>
            <a:ext cx="526415" cy="929640"/>
          </a:xfrm>
          <a:custGeom>
            <a:avLst/>
            <a:gdLst/>
            <a:ahLst/>
            <a:cxnLst/>
            <a:rect l="l" t="t" r="r" b="b"/>
            <a:pathLst>
              <a:path w="526415" h="929639">
                <a:moveTo>
                  <a:pt x="526033" y="0"/>
                </a:moveTo>
                <a:lnTo>
                  <a:pt x="324993" y="0"/>
                </a:lnTo>
                <a:lnTo>
                  <a:pt x="322395" y="50448"/>
                </a:lnTo>
                <a:lnTo>
                  <a:pt x="317761" y="100296"/>
                </a:lnTo>
                <a:lnTo>
                  <a:pt x="311132" y="149507"/>
                </a:lnTo>
                <a:lnTo>
                  <a:pt x="302549" y="198045"/>
                </a:lnTo>
                <a:lnTo>
                  <a:pt x="292052" y="245875"/>
                </a:lnTo>
                <a:lnTo>
                  <a:pt x="279682" y="292960"/>
                </a:lnTo>
                <a:lnTo>
                  <a:pt x="265480" y="339265"/>
                </a:lnTo>
                <a:lnTo>
                  <a:pt x="249487" y="384752"/>
                </a:lnTo>
                <a:lnTo>
                  <a:pt x="231743" y="429387"/>
                </a:lnTo>
                <a:lnTo>
                  <a:pt x="212289" y="473132"/>
                </a:lnTo>
                <a:lnTo>
                  <a:pt x="191167" y="515952"/>
                </a:lnTo>
                <a:lnTo>
                  <a:pt x="168416" y="557812"/>
                </a:lnTo>
                <a:lnTo>
                  <a:pt x="144077" y="598674"/>
                </a:lnTo>
                <a:lnTo>
                  <a:pt x="118192" y="638503"/>
                </a:lnTo>
                <a:lnTo>
                  <a:pt x="90801" y="677262"/>
                </a:lnTo>
                <a:lnTo>
                  <a:pt x="61945" y="714916"/>
                </a:lnTo>
                <a:lnTo>
                  <a:pt x="31664" y="751429"/>
                </a:lnTo>
                <a:lnTo>
                  <a:pt x="0" y="786764"/>
                </a:lnTo>
                <a:lnTo>
                  <a:pt x="140334" y="929639"/>
                </a:lnTo>
                <a:lnTo>
                  <a:pt x="172782" y="893978"/>
                </a:lnTo>
                <a:lnTo>
                  <a:pt x="203995" y="857264"/>
                </a:lnTo>
                <a:lnTo>
                  <a:pt x="233945" y="819527"/>
                </a:lnTo>
                <a:lnTo>
                  <a:pt x="262606" y="780798"/>
                </a:lnTo>
                <a:lnTo>
                  <a:pt x="289949" y="741107"/>
                </a:lnTo>
                <a:lnTo>
                  <a:pt x="315948" y="700484"/>
                </a:lnTo>
                <a:lnTo>
                  <a:pt x="340576" y="658960"/>
                </a:lnTo>
                <a:lnTo>
                  <a:pt x="363804" y="616565"/>
                </a:lnTo>
                <a:lnTo>
                  <a:pt x="385606" y="573330"/>
                </a:lnTo>
                <a:lnTo>
                  <a:pt x="405955" y="529285"/>
                </a:lnTo>
                <a:lnTo>
                  <a:pt x="424822" y="484459"/>
                </a:lnTo>
                <a:lnTo>
                  <a:pt x="442181" y="438885"/>
                </a:lnTo>
                <a:lnTo>
                  <a:pt x="458005" y="392591"/>
                </a:lnTo>
                <a:lnTo>
                  <a:pt x="472265" y="345609"/>
                </a:lnTo>
                <a:lnTo>
                  <a:pt x="484936" y="297968"/>
                </a:lnTo>
                <a:lnTo>
                  <a:pt x="495989" y="249700"/>
                </a:lnTo>
                <a:lnTo>
                  <a:pt x="505397" y="200833"/>
                </a:lnTo>
                <a:lnTo>
                  <a:pt x="513132" y="151400"/>
                </a:lnTo>
                <a:lnTo>
                  <a:pt x="519169" y="101429"/>
                </a:lnTo>
                <a:lnTo>
                  <a:pt x="523478" y="50953"/>
                </a:lnTo>
                <a:lnTo>
                  <a:pt x="526033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090156" y="4555363"/>
            <a:ext cx="260350" cy="245110"/>
          </a:xfrm>
          <a:custGeom>
            <a:avLst/>
            <a:gdLst/>
            <a:ahLst/>
            <a:cxnLst/>
            <a:rect l="l" t="t" r="r" b="b"/>
            <a:pathLst>
              <a:path w="260350" h="245110">
                <a:moveTo>
                  <a:pt x="260223" y="0"/>
                </a:moveTo>
                <a:lnTo>
                  <a:pt x="0" y="36575"/>
                </a:lnTo>
                <a:lnTo>
                  <a:pt x="161671" y="244729"/>
                </a:lnTo>
                <a:lnTo>
                  <a:pt x="260223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85590" y="4639183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01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31690" y="3281629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02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28640" y="2239136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03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1681" y="2239136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04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2540" y="3281629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05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47558" y="4639183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06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16636" y="4744211"/>
            <a:ext cx="2988564" cy="795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27481" y="4755007"/>
            <a:ext cx="2967050" cy="225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29272" y="5031104"/>
            <a:ext cx="2963100" cy="223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27481" y="5304916"/>
            <a:ext cx="2812364" cy="2239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18159" y="3095244"/>
            <a:ext cx="2985516" cy="7924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9043" y="3106039"/>
            <a:ext cx="2964853" cy="2239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30390" y="3380613"/>
            <a:ext cx="2963252" cy="2247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8827" y="3657346"/>
            <a:ext cx="982344" cy="220345"/>
          </a:xfrm>
          <a:custGeom>
            <a:avLst/>
            <a:gdLst/>
            <a:ahLst/>
            <a:cxnLst/>
            <a:rect l="l" t="t" r="r" b="b"/>
            <a:pathLst>
              <a:path w="982344" h="220345">
                <a:moveTo>
                  <a:pt x="100228" y="67690"/>
                </a:moveTo>
                <a:lnTo>
                  <a:pt x="16954" y="67690"/>
                </a:lnTo>
                <a:lnTo>
                  <a:pt x="16954" y="143509"/>
                </a:lnTo>
                <a:lnTo>
                  <a:pt x="15923" y="163034"/>
                </a:lnTo>
                <a:lnTo>
                  <a:pt x="12828" y="180451"/>
                </a:lnTo>
                <a:lnTo>
                  <a:pt x="7669" y="195748"/>
                </a:lnTo>
                <a:lnTo>
                  <a:pt x="444" y="208914"/>
                </a:lnTo>
                <a:lnTo>
                  <a:pt x="5346" y="212724"/>
                </a:lnTo>
                <a:lnTo>
                  <a:pt x="9525" y="216407"/>
                </a:lnTo>
                <a:lnTo>
                  <a:pt x="12941" y="220344"/>
                </a:lnTo>
                <a:lnTo>
                  <a:pt x="20237" y="207982"/>
                </a:lnTo>
                <a:lnTo>
                  <a:pt x="25720" y="193166"/>
                </a:lnTo>
                <a:lnTo>
                  <a:pt x="29389" y="175875"/>
                </a:lnTo>
                <a:lnTo>
                  <a:pt x="31242" y="156082"/>
                </a:lnTo>
                <a:lnTo>
                  <a:pt x="100228" y="156082"/>
                </a:lnTo>
                <a:lnTo>
                  <a:pt x="100228" y="142874"/>
                </a:lnTo>
                <a:lnTo>
                  <a:pt x="31470" y="142874"/>
                </a:lnTo>
                <a:lnTo>
                  <a:pt x="31470" y="114553"/>
                </a:lnTo>
                <a:lnTo>
                  <a:pt x="100228" y="114553"/>
                </a:lnTo>
                <a:lnTo>
                  <a:pt x="100228" y="101345"/>
                </a:lnTo>
                <a:lnTo>
                  <a:pt x="31470" y="101345"/>
                </a:lnTo>
                <a:lnTo>
                  <a:pt x="31470" y="73278"/>
                </a:lnTo>
                <a:lnTo>
                  <a:pt x="100228" y="73278"/>
                </a:lnTo>
                <a:lnTo>
                  <a:pt x="100228" y="67690"/>
                </a:lnTo>
                <a:close/>
              </a:path>
              <a:path w="982344" h="220345">
                <a:moveTo>
                  <a:pt x="55803" y="201802"/>
                </a:moveTo>
                <a:lnTo>
                  <a:pt x="56997" y="208025"/>
                </a:lnTo>
                <a:lnTo>
                  <a:pt x="57810" y="212978"/>
                </a:lnTo>
                <a:lnTo>
                  <a:pt x="58254" y="216788"/>
                </a:lnTo>
                <a:lnTo>
                  <a:pt x="65100" y="217169"/>
                </a:lnTo>
                <a:lnTo>
                  <a:pt x="71729" y="217296"/>
                </a:lnTo>
                <a:lnTo>
                  <a:pt x="78130" y="217169"/>
                </a:lnTo>
                <a:lnTo>
                  <a:pt x="87798" y="215693"/>
                </a:lnTo>
                <a:lnTo>
                  <a:pt x="94703" y="211454"/>
                </a:lnTo>
                <a:lnTo>
                  <a:pt x="98847" y="204454"/>
                </a:lnTo>
                <a:lnTo>
                  <a:pt x="99060" y="202945"/>
                </a:lnTo>
                <a:lnTo>
                  <a:pt x="69342" y="202945"/>
                </a:lnTo>
                <a:lnTo>
                  <a:pt x="62953" y="202564"/>
                </a:lnTo>
                <a:lnTo>
                  <a:pt x="55803" y="201802"/>
                </a:lnTo>
                <a:close/>
              </a:path>
              <a:path w="982344" h="220345">
                <a:moveTo>
                  <a:pt x="100228" y="156082"/>
                </a:moveTo>
                <a:lnTo>
                  <a:pt x="85725" y="156082"/>
                </a:lnTo>
                <a:lnTo>
                  <a:pt x="85725" y="199389"/>
                </a:lnTo>
                <a:lnTo>
                  <a:pt x="82143" y="202945"/>
                </a:lnTo>
                <a:lnTo>
                  <a:pt x="99060" y="202945"/>
                </a:lnTo>
                <a:lnTo>
                  <a:pt x="100228" y="194690"/>
                </a:lnTo>
                <a:lnTo>
                  <a:pt x="100228" y="156082"/>
                </a:lnTo>
                <a:close/>
              </a:path>
              <a:path w="982344" h="220345">
                <a:moveTo>
                  <a:pt x="65620" y="156082"/>
                </a:moveTo>
                <a:lnTo>
                  <a:pt x="51117" y="156082"/>
                </a:lnTo>
                <a:lnTo>
                  <a:pt x="51117" y="197357"/>
                </a:lnTo>
                <a:lnTo>
                  <a:pt x="65620" y="197357"/>
                </a:lnTo>
                <a:lnTo>
                  <a:pt x="65620" y="156082"/>
                </a:lnTo>
                <a:close/>
              </a:path>
              <a:path w="982344" h="220345">
                <a:moveTo>
                  <a:pt x="65620" y="114553"/>
                </a:moveTo>
                <a:lnTo>
                  <a:pt x="51117" y="114553"/>
                </a:lnTo>
                <a:lnTo>
                  <a:pt x="51117" y="142874"/>
                </a:lnTo>
                <a:lnTo>
                  <a:pt x="65620" y="142874"/>
                </a:lnTo>
                <a:lnTo>
                  <a:pt x="65620" y="114553"/>
                </a:lnTo>
                <a:close/>
              </a:path>
              <a:path w="982344" h="220345">
                <a:moveTo>
                  <a:pt x="100228" y="114553"/>
                </a:moveTo>
                <a:lnTo>
                  <a:pt x="85725" y="114553"/>
                </a:lnTo>
                <a:lnTo>
                  <a:pt x="85725" y="142874"/>
                </a:lnTo>
                <a:lnTo>
                  <a:pt x="100228" y="142874"/>
                </a:lnTo>
                <a:lnTo>
                  <a:pt x="100228" y="114553"/>
                </a:lnTo>
                <a:close/>
              </a:path>
              <a:path w="982344" h="220345">
                <a:moveTo>
                  <a:pt x="65620" y="73278"/>
                </a:moveTo>
                <a:lnTo>
                  <a:pt x="51117" y="73278"/>
                </a:lnTo>
                <a:lnTo>
                  <a:pt x="51117" y="101345"/>
                </a:lnTo>
                <a:lnTo>
                  <a:pt x="65620" y="101345"/>
                </a:lnTo>
                <a:lnTo>
                  <a:pt x="65620" y="73278"/>
                </a:lnTo>
                <a:close/>
              </a:path>
              <a:path w="982344" h="220345">
                <a:moveTo>
                  <a:pt x="100228" y="73278"/>
                </a:moveTo>
                <a:lnTo>
                  <a:pt x="85725" y="73278"/>
                </a:lnTo>
                <a:lnTo>
                  <a:pt x="85725" y="101345"/>
                </a:lnTo>
                <a:lnTo>
                  <a:pt x="100228" y="101345"/>
                </a:lnTo>
                <a:lnTo>
                  <a:pt x="100228" y="73278"/>
                </a:lnTo>
                <a:close/>
              </a:path>
              <a:path w="982344" h="220345">
                <a:moveTo>
                  <a:pt x="39725" y="0"/>
                </a:moveTo>
                <a:lnTo>
                  <a:pt x="31470" y="17432"/>
                </a:lnTo>
                <a:lnTo>
                  <a:pt x="22096" y="33734"/>
                </a:lnTo>
                <a:lnTo>
                  <a:pt x="11606" y="48916"/>
                </a:lnTo>
                <a:lnTo>
                  <a:pt x="0" y="62991"/>
                </a:lnTo>
                <a:lnTo>
                  <a:pt x="4610" y="67690"/>
                </a:lnTo>
                <a:lnTo>
                  <a:pt x="8178" y="71754"/>
                </a:lnTo>
                <a:lnTo>
                  <a:pt x="10706" y="75183"/>
                </a:lnTo>
                <a:lnTo>
                  <a:pt x="12788" y="72770"/>
                </a:lnTo>
                <a:lnTo>
                  <a:pt x="16954" y="67690"/>
                </a:lnTo>
                <a:lnTo>
                  <a:pt x="100228" y="67690"/>
                </a:lnTo>
                <a:lnTo>
                  <a:pt x="100228" y="60070"/>
                </a:lnTo>
                <a:lnTo>
                  <a:pt x="22656" y="60070"/>
                </a:lnTo>
                <a:lnTo>
                  <a:pt x="26654" y="54425"/>
                </a:lnTo>
                <a:lnTo>
                  <a:pt x="30610" y="48529"/>
                </a:lnTo>
                <a:lnTo>
                  <a:pt x="34522" y="42372"/>
                </a:lnTo>
                <a:lnTo>
                  <a:pt x="38392" y="35940"/>
                </a:lnTo>
                <a:lnTo>
                  <a:pt x="88176" y="35940"/>
                </a:lnTo>
                <a:lnTo>
                  <a:pt x="88176" y="22351"/>
                </a:lnTo>
                <a:lnTo>
                  <a:pt x="46088" y="22351"/>
                </a:lnTo>
                <a:lnTo>
                  <a:pt x="49212" y="16509"/>
                </a:lnTo>
                <a:lnTo>
                  <a:pt x="52311" y="10540"/>
                </a:lnTo>
                <a:lnTo>
                  <a:pt x="55359" y="4190"/>
                </a:lnTo>
                <a:lnTo>
                  <a:pt x="39725" y="0"/>
                </a:lnTo>
                <a:close/>
              </a:path>
              <a:path w="982344" h="220345">
                <a:moveTo>
                  <a:pt x="88176" y="35940"/>
                </a:moveTo>
                <a:lnTo>
                  <a:pt x="70091" y="35940"/>
                </a:lnTo>
                <a:lnTo>
                  <a:pt x="53797" y="60070"/>
                </a:lnTo>
                <a:lnTo>
                  <a:pt x="71767" y="60070"/>
                </a:lnTo>
                <a:lnTo>
                  <a:pt x="88176" y="36194"/>
                </a:lnTo>
                <a:lnTo>
                  <a:pt x="88176" y="35940"/>
                </a:lnTo>
                <a:close/>
              </a:path>
              <a:path w="982344" h="220345">
                <a:moveTo>
                  <a:pt x="176352" y="173227"/>
                </a:moveTo>
                <a:lnTo>
                  <a:pt x="159829" y="173227"/>
                </a:lnTo>
                <a:lnTo>
                  <a:pt x="159829" y="220090"/>
                </a:lnTo>
                <a:lnTo>
                  <a:pt x="176352" y="220090"/>
                </a:lnTo>
                <a:lnTo>
                  <a:pt x="176352" y="173227"/>
                </a:lnTo>
                <a:close/>
              </a:path>
              <a:path w="982344" h="220345">
                <a:moveTo>
                  <a:pt x="221678" y="157987"/>
                </a:moveTo>
                <a:lnTo>
                  <a:pt x="107149" y="157987"/>
                </a:lnTo>
                <a:lnTo>
                  <a:pt x="107149" y="173227"/>
                </a:lnTo>
                <a:lnTo>
                  <a:pt x="221678" y="173227"/>
                </a:lnTo>
                <a:lnTo>
                  <a:pt x="221678" y="157987"/>
                </a:lnTo>
                <a:close/>
              </a:path>
              <a:path w="982344" h="220345">
                <a:moveTo>
                  <a:pt x="176352" y="125856"/>
                </a:moveTo>
                <a:lnTo>
                  <a:pt x="159829" y="125856"/>
                </a:lnTo>
                <a:lnTo>
                  <a:pt x="159829" y="157987"/>
                </a:lnTo>
                <a:lnTo>
                  <a:pt x="176352" y="157987"/>
                </a:lnTo>
                <a:lnTo>
                  <a:pt x="176352" y="125856"/>
                </a:lnTo>
                <a:close/>
              </a:path>
              <a:path w="982344" h="220345">
                <a:moveTo>
                  <a:pt x="128130" y="89026"/>
                </a:moveTo>
                <a:lnTo>
                  <a:pt x="124130" y="102715"/>
                </a:lnTo>
                <a:lnTo>
                  <a:pt x="119484" y="116331"/>
                </a:lnTo>
                <a:lnTo>
                  <a:pt x="114196" y="129853"/>
                </a:lnTo>
                <a:lnTo>
                  <a:pt x="108267" y="143255"/>
                </a:lnTo>
                <a:lnTo>
                  <a:pt x="113626" y="145287"/>
                </a:lnTo>
                <a:lnTo>
                  <a:pt x="118465" y="147446"/>
                </a:lnTo>
                <a:lnTo>
                  <a:pt x="122770" y="149986"/>
                </a:lnTo>
                <a:lnTo>
                  <a:pt x="125371" y="144270"/>
                </a:lnTo>
                <a:lnTo>
                  <a:pt x="127914" y="138350"/>
                </a:lnTo>
                <a:lnTo>
                  <a:pt x="130400" y="132216"/>
                </a:lnTo>
                <a:lnTo>
                  <a:pt x="132829" y="125856"/>
                </a:lnTo>
                <a:lnTo>
                  <a:pt x="216319" y="125856"/>
                </a:lnTo>
                <a:lnTo>
                  <a:pt x="216319" y="110743"/>
                </a:lnTo>
                <a:lnTo>
                  <a:pt x="138074" y="110743"/>
                </a:lnTo>
                <a:lnTo>
                  <a:pt x="139928" y="105155"/>
                </a:lnTo>
                <a:lnTo>
                  <a:pt x="141757" y="99313"/>
                </a:lnTo>
                <a:lnTo>
                  <a:pt x="143535" y="93344"/>
                </a:lnTo>
                <a:lnTo>
                  <a:pt x="128130" y="89026"/>
                </a:lnTo>
                <a:close/>
              </a:path>
              <a:path w="982344" h="220345">
                <a:moveTo>
                  <a:pt x="176352" y="86613"/>
                </a:moveTo>
                <a:lnTo>
                  <a:pt x="159829" y="86613"/>
                </a:lnTo>
                <a:lnTo>
                  <a:pt x="159829" y="110743"/>
                </a:lnTo>
                <a:lnTo>
                  <a:pt x="176352" y="110743"/>
                </a:lnTo>
                <a:lnTo>
                  <a:pt x="176352" y="86613"/>
                </a:lnTo>
                <a:close/>
              </a:path>
              <a:path w="982344" h="220345">
                <a:moveTo>
                  <a:pt x="150342" y="26796"/>
                </a:moveTo>
                <a:lnTo>
                  <a:pt x="134048" y="26796"/>
                </a:lnTo>
                <a:lnTo>
                  <a:pt x="133329" y="35561"/>
                </a:lnTo>
                <a:lnTo>
                  <a:pt x="131954" y="43195"/>
                </a:lnTo>
                <a:lnTo>
                  <a:pt x="101574" y="77215"/>
                </a:lnTo>
                <a:lnTo>
                  <a:pt x="106337" y="83057"/>
                </a:lnTo>
                <a:lnTo>
                  <a:pt x="109905" y="87756"/>
                </a:lnTo>
                <a:lnTo>
                  <a:pt x="112280" y="91566"/>
                </a:lnTo>
                <a:lnTo>
                  <a:pt x="122536" y="84355"/>
                </a:lnTo>
                <a:lnTo>
                  <a:pt x="147970" y="46688"/>
                </a:lnTo>
                <a:lnTo>
                  <a:pt x="149554" y="37296"/>
                </a:lnTo>
                <a:lnTo>
                  <a:pt x="150342" y="26796"/>
                </a:lnTo>
                <a:close/>
              </a:path>
              <a:path w="982344" h="220345">
                <a:moveTo>
                  <a:pt x="152692" y="61340"/>
                </a:moveTo>
                <a:lnTo>
                  <a:pt x="153885" y="67055"/>
                </a:lnTo>
                <a:lnTo>
                  <a:pt x="154938" y="73104"/>
                </a:lnTo>
                <a:lnTo>
                  <a:pt x="155816" y="79247"/>
                </a:lnTo>
                <a:lnTo>
                  <a:pt x="172554" y="79882"/>
                </a:lnTo>
                <a:lnTo>
                  <a:pt x="178815" y="79882"/>
                </a:lnTo>
                <a:lnTo>
                  <a:pt x="190824" y="78190"/>
                </a:lnTo>
                <a:lnTo>
                  <a:pt x="199626" y="73104"/>
                </a:lnTo>
                <a:lnTo>
                  <a:pt x="205221" y="64613"/>
                </a:lnTo>
                <a:lnTo>
                  <a:pt x="205469" y="63372"/>
                </a:lnTo>
                <a:lnTo>
                  <a:pt x="171818" y="63372"/>
                </a:lnTo>
                <a:lnTo>
                  <a:pt x="163410" y="62737"/>
                </a:lnTo>
                <a:lnTo>
                  <a:pt x="152692" y="61340"/>
                </a:lnTo>
                <a:close/>
              </a:path>
              <a:path w="982344" h="220345">
                <a:moveTo>
                  <a:pt x="209842" y="11556"/>
                </a:moveTo>
                <a:lnTo>
                  <a:pt x="109385" y="11556"/>
                </a:lnTo>
                <a:lnTo>
                  <a:pt x="109385" y="26796"/>
                </a:lnTo>
                <a:lnTo>
                  <a:pt x="192646" y="26796"/>
                </a:lnTo>
                <a:lnTo>
                  <a:pt x="192362" y="35561"/>
                </a:lnTo>
                <a:lnTo>
                  <a:pt x="191833" y="43687"/>
                </a:lnTo>
                <a:lnTo>
                  <a:pt x="191084" y="50418"/>
                </a:lnTo>
                <a:lnTo>
                  <a:pt x="190347" y="59054"/>
                </a:lnTo>
                <a:lnTo>
                  <a:pt x="185953" y="63372"/>
                </a:lnTo>
                <a:lnTo>
                  <a:pt x="205469" y="63372"/>
                </a:lnTo>
                <a:lnTo>
                  <a:pt x="207606" y="52704"/>
                </a:lnTo>
                <a:lnTo>
                  <a:pt x="208332" y="42918"/>
                </a:lnTo>
                <a:lnTo>
                  <a:pt x="208948" y="32797"/>
                </a:lnTo>
                <a:lnTo>
                  <a:pt x="209451" y="22344"/>
                </a:lnTo>
                <a:lnTo>
                  <a:pt x="209842" y="11556"/>
                </a:lnTo>
                <a:close/>
              </a:path>
              <a:path w="982344" h="220345">
                <a:moveTo>
                  <a:pt x="285076" y="127507"/>
                </a:moveTo>
                <a:lnTo>
                  <a:pt x="269227" y="127507"/>
                </a:lnTo>
                <a:lnTo>
                  <a:pt x="269227" y="219709"/>
                </a:lnTo>
                <a:lnTo>
                  <a:pt x="285076" y="219709"/>
                </a:lnTo>
                <a:lnTo>
                  <a:pt x="285076" y="127507"/>
                </a:lnTo>
                <a:close/>
              </a:path>
              <a:path w="982344" h="220345">
                <a:moveTo>
                  <a:pt x="392671" y="180847"/>
                </a:moveTo>
                <a:lnTo>
                  <a:pt x="375932" y="180847"/>
                </a:lnTo>
                <a:lnTo>
                  <a:pt x="375932" y="218947"/>
                </a:lnTo>
                <a:lnTo>
                  <a:pt x="392671" y="218947"/>
                </a:lnTo>
                <a:lnTo>
                  <a:pt x="392671" y="180847"/>
                </a:lnTo>
                <a:close/>
              </a:path>
              <a:path w="982344" h="220345">
                <a:moveTo>
                  <a:pt x="285076" y="101853"/>
                </a:moveTo>
                <a:lnTo>
                  <a:pt x="265645" y="101853"/>
                </a:lnTo>
                <a:lnTo>
                  <a:pt x="258421" y="120471"/>
                </a:lnTo>
                <a:lnTo>
                  <a:pt x="249912" y="138207"/>
                </a:lnTo>
                <a:lnTo>
                  <a:pt x="240119" y="155039"/>
                </a:lnTo>
                <a:lnTo>
                  <a:pt x="229044" y="170941"/>
                </a:lnTo>
                <a:lnTo>
                  <a:pt x="231724" y="176783"/>
                </a:lnTo>
                <a:lnTo>
                  <a:pt x="234022" y="182752"/>
                </a:lnTo>
                <a:lnTo>
                  <a:pt x="235965" y="188848"/>
                </a:lnTo>
                <a:lnTo>
                  <a:pt x="245495" y="174871"/>
                </a:lnTo>
                <a:lnTo>
                  <a:pt x="254215" y="159988"/>
                </a:lnTo>
                <a:lnTo>
                  <a:pt x="262126" y="144200"/>
                </a:lnTo>
                <a:lnTo>
                  <a:pt x="269227" y="127507"/>
                </a:lnTo>
                <a:lnTo>
                  <a:pt x="285076" y="127507"/>
                </a:lnTo>
                <a:lnTo>
                  <a:pt x="285076" y="125856"/>
                </a:lnTo>
                <a:lnTo>
                  <a:pt x="305890" y="125856"/>
                </a:lnTo>
                <a:lnTo>
                  <a:pt x="302462" y="122312"/>
                </a:lnTo>
                <a:lnTo>
                  <a:pt x="301558" y="121411"/>
                </a:lnTo>
                <a:lnTo>
                  <a:pt x="285076" y="121411"/>
                </a:lnTo>
                <a:lnTo>
                  <a:pt x="285076" y="101853"/>
                </a:lnTo>
                <a:close/>
              </a:path>
              <a:path w="982344" h="220345">
                <a:moveTo>
                  <a:pt x="451612" y="165226"/>
                </a:moveTo>
                <a:lnTo>
                  <a:pt x="317220" y="165226"/>
                </a:lnTo>
                <a:lnTo>
                  <a:pt x="317220" y="180847"/>
                </a:lnTo>
                <a:lnTo>
                  <a:pt x="451612" y="180847"/>
                </a:lnTo>
                <a:lnTo>
                  <a:pt x="451612" y="165226"/>
                </a:lnTo>
                <a:close/>
              </a:path>
              <a:path w="982344" h="220345">
                <a:moveTo>
                  <a:pt x="392671" y="138810"/>
                </a:moveTo>
                <a:lnTo>
                  <a:pt x="375932" y="138810"/>
                </a:lnTo>
                <a:lnTo>
                  <a:pt x="375932" y="165226"/>
                </a:lnTo>
                <a:lnTo>
                  <a:pt x="392671" y="165226"/>
                </a:lnTo>
                <a:lnTo>
                  <a:pt x="392671" y="138810"/>
                </a:lnTo>
                <a:close/>
              </a:path>
              <a:path w="982344" h="220345">
                <a:moveTo>
                  <a:pt x="305890" y="125856"/>
                </a:moveTo>
                <a:lnTo>
                  <a:pt x="285076" y="125856"/>
                </a:lnTo>
                <a:lnTo>
                  <a:pt x="291758" y="133310"/>
                </a:lnTo>
                <a:lnTo>
                  <a:pt x="297743" y="140239"/>
                </a:lnTo>
                <a:lnTo>
                  <a:pt x="303030" y="146645"/>
                </a:lnTo>
                <a:lnTo>
                  <a:pt x="307619" y="152526"/>
                </a:lnTo>
                <a:lnTo>
                  <a:pt x="320128" y="141350"/>
                </a:lnTo>
                <a:lnTo>
                  <a:pt x="315187" y="135735"/>
                </a:lnTo>
                <a:lnTo>
                  <a:pt x="309298" y="129381"/>
                </a:lnTo>
                <a:lnTo>
                  <a:pt x="305890" y="125856"/>
                </a:lnTo>
                <a:close/>
              </a:path>
              <a:path w="982344" h="220345">
                <a:moveTo>
                  <a:pt x="442010" y="123189"/>
                </a:moveTo>
                <a:lnTo>
                  <a:pt x="327494" y="123189"/>
                </a:lnTo>
                <a:lnTo>
                  <a:pt x="327494" y="138810"/>
                </a:lnTo>
                <a:lnTo>
                  <a:pt x="442010" y="138810"/>
                </a:lnTo>
                <a:lnTo>
                  <a:pt x="442010" y="123189"/>
                </a:lnTo>
                <a:close/>
              </a:path>
              <a:path w="982344" h="220345">
                <a:moveTo>
                  <a:pt x="392671" y="97281"/>
                </a:moveTo>
                <a:lnTo>
                  <a:pt x="375932" y="97281"/>
                </a:lnTo>
                <a:lnTo>
                  <a:pt x="375932" y="123189"/>
                </a:lnTo>
                <a:lnTo>
                  <a:pt x="392671" y="123189"/>
                </a:lnTo>
                <a:lnTo>
                  <a:pt x="392671" y="97281"/>
                </a:lnTo>
                <a:close/>
              </a:path>
              <a:path w="982344" h="220345">
                <a:moveTo>
                  <a:pt x="294678" y="114553"/>
                </a:moveTo>
                <a:lnTo>
                  <a:pt x="285076" y="121411"/>
                </a:lnTo>
                <a:lnTo>
                  <a:pt x="301558" y="121411"/>
                </a:lnTo>
                <a:lnTo>
                  <a:pt x="294678" y="114553"/>
                </a:lnTo>
                <a:close/>
              </a:path>
              <a:path w="982344" h="220345">
                <a:moveTo>
                  <a:pt x="352717" y="27177"/>
                </a:moveTo>
                <a:lnTo>
                  <a:pt x="336638" y="27177"/>
                </a:lnTo>
                <a:lnTo>
                  <a:pt x="342653" y="40177"/>
                </a:lnTo>
                <a:lnTo>
                  <a:pt x="350202" y="52117"/>
                </a:lnTo>
                <a:lnTo>
                  <a:pt x="359284" y="62986"/>
                </a:lnTo>
                <a:lnTo>
                  <a:pt x="369900" y="72770"/>
                </a:lnTo>
                <a:lnTo>
                  <a:pt x="358489" y="78007"/>
                </a:lnTo>
                <a:lnTo>
                  <a:pt x="346128" y="82851"/>
                </a:lnTo>
                <a:lnTo>
                  <a:pt x="332820" y="87290"/>
                </a:lnTo>
                <a:lnTo>
                  <a:pt x="318566" y="91312"/>
                </a:lnTo>
                <a:lnTo>
                  <a:pt x="322732" y="98678"/>
                </a:lnTo>
                <a:lnTo>
                  <a:pt x="325475" y="104139"/>
                </a:lnTo>
                <a:lnTo>
                  <a:pt x="326821" y="107314"/>
                </a:lnTo>
                <a:lnTo>
                  <a:pt x="342909" y="102217"/>
                </a:lnTo>
                <a:lnTo>
                  <a:pt x="357909" y="96440"/>
                </a:lnTo>
                <a:lnTo>
                  <a:pt x="371822" y="89973"/>
                </a:lnTo>
                <a:lnTo>
                  <a:pt x="384644" y="82803"/>
                </a:lnTo>
                <a:lnTo>
                  <a:pt x="428236" y="82803"/>
                </a:lnTo>
                <a:lnTo>
                  <a:pt x="423540" y="81708"/>
                </a:lnTo>
                <a:lnTo>
                  <a:pt x="411051" y="77674"/>
                </a:lnTo>
                <a:lnTo>
                  <a:pt x="399592" y="72770"/>
                </a:lnTo>
                <a:lnTo>
                  <a:pt x="409602" y="64261"/>
                </a:lnTo>
                <a:lnTo>
                  <a:pt x="384644" y="64261"/>
                </a:lnTo>
                <a:lnTo>
                  <a:pt x="374862" y="56592"/>
                </a:lnTo>
                <a:lnTo>
                  <a:pt x="366280" y="47863"/>
                </a:lnTo>
                <a:lnTo>
                  <a:pt x="358898" y="38062"/>
                </a:lnTo>
                <a:lnTo>
                  <a:pt x="352717" y="27177"/>
                </a:lnTo>
                <a:close/>
              </a:path>
              <a:path w="982344" h="220345">
                <a:moveTo>
                  <a:pt x="428236" y="82803"/>
                </a:moveTo>
                <a:lnTo>
                  <a:pt x="384644" y="82803"/>
                </a:lnTo>
                <a:lnTo>
                  <a:pt x="397336" y="89610"/>
                </a:lnTo>
                <a:lnTo>
                  <a:pt x="411314" y="95535"/>
                </a:lnTo>
                <a:lnTo>
                  <a:pt x="426578" y="100556"/>
                </a:lnTo>
                <a:lnTo>
                  <a:pt x="443128" y="104647"/>
                </a:lnTo>
                <a:lnTo>
                  <a:pt x="449821" y="90423"/>
                </a:lnTo>
                <a:lnTo>
                  <a:pt x="451612" y="87121"/>
                </a:lnTo>
                <a:lnTo>
                  <a:pt x="437059" y="84861"/>
                </a:lnTo>
                <a:lnTo>
                  <a:pt x="428236" y="82803"/>
                </a:lnTo>
                <a:close/>
              </a:path>
              <a:path w="982344" h="220345">
                <a:moveTo>
                  <a:pt x="316776" y="87248"/>
                </a:moveTo>
                <a:lnTo>
                  <a:pt x="231051" y="87248"/>
                </a:lnTo>
                <a:lnTo>
                  <a:pt x="231051" y="101853"/>
                </a:lnTo>
                <a:lnTo>
                  <a:pt x="316776" y="101853"/>
                </a:lnTo>
                <a:lnTo>
                  <a:pt x="316776" y="87248"/>
                </a:lnTo>
                <a:close/>
              </a:path>
              <a:path w="982344" h="220345">
                <a:moveTo>
                  <a:pt x="285076" y="28828"/>
                </a:moveTo>
                <a:lnTo>
                  <a:pt x="269227" y="28828"/>
                </a:lnTo>
                <a:lnTo>
                  <a:pt x="269227" y="87248"/>
                </a:lnTo>
                <a:lnTo>
                  <a:pt x="285076" y="87248"/>
                </a:lnTo>
                <a:lnTo>
                  <a:pt x="285076" y="28828"/>
                </a:lnTo>
                <a:close/>
              </a:path>
              <a:path w="982344" h="220345">
                <a:moveTo>
                  <a:pt x="307847" y="39115"/>
                </a:moveTo>
                <a:lnTo>
                  <a:pt x="304213" y="47863"/>
                </a:lnTo>
                <a:lnTo>
                  <a:pt x="300199" y="56626"/>
                </a:lnTo>
                <a:lnTo>
                  <a:pt x="295496" y="66065"/>
                </a:lnTo>
                <a:lnTo>
                  <a:pt x="290207" y="75945"/>
                </a:lnTo>
                <a:lnTo>
                  <a:pt x="302933" y="82422"/>
                </a:lnTo>
                <a:lnTo>
                  <a:pt x="308083" y="73517"/>
                </a:lnTo>
                <a:lnTo>
                  <a:pt x="313069" y="64261"/>
                </a:lnTo>
                <a:lnTo>
                  <a:pt x="317793" y="54848"/>
                </a:lnTo>
                <a:lnTo>
                  <a:pt x="322351" y="45084"/>
                </a:lnTo>
                <a:lnTo>
                  <a:pt x="307847" y="39115"/>
                </a:lnTo>
                <a:close/>
              </a:path>
              <a:path w="982344" h="220345">
                <a:moveTo>
                  <a:pt x="245554" y="38861"/>
                </a:moveTo>
                <a:lnTo>
                  <a:pt x="232613" y="44703"/>
                </a:lnTo>
                <a:lnTo>
                  <a:pt x="236297" y="52847"/>
                </a:lnTo>
                <a:lnTo>
                  <a:pt x="239979" y="61658"/>
                </a:lnTo>
                <a:lnTo>
                  <a:pt x="243661" y="71135"/>
                </a:lnTo>
                <a:lnTo>
                  <a:pt x="247345" y="81279"/>
                </a:lnTo>
                <a:lnTo>
                  <a:pt x="262077" y="74167"/>
                </a:lnTo>
                <a:lnTo>
                  <a:pt x="259202" y="67097"/>
                </a:lnTo>
                <a:lnTo>
                  <a:pt x="255492" y="58848"/>
                </a:lnTo>
                <a:lnTo>
                  <a:pt x="250943" y="49432"/>
                </a:lnTo>
                <a:lnTo>
                  <a:pt x="245554" y="38861"/>
                </a:lnTo>
                <a:close/>
              </a:path>
              <a:path w="982344" h="220345">
                <a:moveTo>
                  <a:pt x="438213" y="12064"/>
                </a:moveTo>
                <a:lnTo>
                  <a:pt x="326148" y="12064"/>
                </a:lnTo>
                <a:lnTo>
                  <a:pt x="326148" y="27177"/>
                </a:lnTo>
                <a:lnTo>
                  <a:pt x="420585" y="27177"/>
                </a:lnTo>
                <a:lnTo>
                  <a:pt x="413902" y="37490"/>
                </a:lnTo>
                <a:lnTo>
                  <a:pt x="405682" y="47101"/>
                </a:lnTo>
                <a:lnTo>
                  <a:pt x="395929" y="56020"/>
                </a:lnTo>
                <a:lnTo>
                  <a:pt x="384644" y="64261"/>
                </a:lnTo>
                <a:lnTo>
                  <a:pt x="409602" y="64261"/>
                </a:lnTo>
                <a:lnTo>
                  <a:pt x="411551" y="62605"/>
                </a:lnTo>
                <a:lnTo>
                  <a:pt x="421974" y="51546"/>
                </a:lnTo>
                <a:lnTo>
                  <a:pt x="430862" y="39606"/>
                </a:lnTo>
                <a:lnTo>
                  <a:pt x="438213" y="26796"/>
                </a:lnTo>
                <a:lnTo>
                  <a:pt x="438213" y="12064"/>
                </a:lnTo>
                <a:close/>
              </a:path>
              <a:path w="982344" h="220345">
                <a:moveTo>
                  <a:pt x="312750" y="8508"/>
                </a:moveTo>
                <a:lnTo>
                  <a:pt x="295369" y="10695"/>
                </a:lnTo>
                <a:lnTo>
                  <a:pt x="276032" y="12668"/>
                </a:lnTo>
                <a:lnTo>
                  <a:pt x="254741" y="14402"/>
                </a:lnTo>
                <a:lnTo>
                  <a:pt x="231495" y="15874"/>
                </a:lnTo>
                <a:lnTo>
                  <a:pt x="232841" y="21081"/>
                </a:lnTo>
                <a:lnTo>
                  <a:pt x="233863" y="26066"/>
                </a:lnTo>
                <a:lnTo>
                  <a:pt x="234619" y="31241"/>
                </a:lnTo>
                <a:lnTo>
                  <a:pt x="269227" y="28828"/>
                </a:lnTo>
                <a:lnTo>
                  <a:pt x="285076" y="28828"/>
                </a:lnTo>
                <a:lnTo>
                  <a:pt x="285076" y="27431"/>
                </a:lnTo>
                <a:lnTo>
                  <a:pt x="310564" y="25324"/>
                </a:lnTo>
                <a:lnTo>
                  <a:pt x="319227" y="24510"/>
                </a:lnTo>
                <a:lnTo>
                  <a:pt x="312750" y="8508"/>
                </a:lnTo>
                <a:close/>
              </a:path>
              <a:path w="982344" h="220345">
                <a:moveTo>
                  <a:pt x="676414" y="186562"/>
                </a:moveTo>
                <a:lnTo>
                  <a:pt x="460984" y="186562"/>
                </a:lnTo>
                <a:lnTo>
                  <a:pt x="460984" y="204088"/>
                </a:lnTo>
                <a:lnTo>
                  <a:pt x="676414" y="204088"/>
                </a:lnTo>
                <a:lnTo>
                  <a:pt x="676414" y="186562"/>
                </a:lnTo>
                <a:close/>
              </a:path>
              <a:path w="982344" h="220345">
                <a:moveTo>
                  <a:pt x="578408" y="37718"/>
                </a:moveTo>
                <a:lnTo>
                  <a:pt x="558774" y="37718"/>
                </a:lnTo>
                <a:lnTo>
                  <a:pt x="558774" y="186562"/>
                </a:lnTo>
                <a:lnTo>
                  <a:pt x="578408" y="186562"/>
                </a:lnTo>
                <a:lnTo>
                  <a:pt x="578408" y="37718"/>
                </a:lnTo>
                <a:close/>
              </a:path>
              <a:path w="982344" h="220345">
                <a:moveTo>
                  <a:pt x="663917" y="19811"/>
                </a:moveTo>
                <a:lnTo>
                  <a:pt x="473709" y="19811"/>
                </a:lnTo>
                <a:lnTo>
                  <a:pt x="473709" y="37718"/>
                </a:lnTo>
                <a:lnTo>
                  <a:pt x="663917" y="37718"/>
                </a:lnTo>
                <a:lnTo>
                  <a:pt x="663917" y="19811"/>
                </a:lnTo>
                <a:close/>
              </a:path>
              <a:path w="982344" h="220345">
                <a:moveTo>
                  <a:pt x="735355" y="91820"/>
                </a:moveTo>
                <a:lnTo>
                  <a:pt x="717943" y="91820"/>
                </a:lnTo>
                <a:lnTo>
                  <a:pt x="717943" y="219455"/>
                </a:lnTo>
                <a:lnTo>
                  <a:pt x="735355" y="219455"/>
                </a:lnTo>
                <a:lnTo>
                  <a:pt x="735355" y="91820"/>
                </a:lnTo>
                <a:close/>
              </a:path>
              <a:path w="982344" h="220345">
                <a:moveTo>
                  <a:pt x="826643" y="52196"/>
                </a:moveTo>
                <a:lnTo>
                  <a:pt x="809244" y="52196"/>
                </a:lnTo>
                <a:lnTo>
                  <a:pt x="809244" y="219455"/>
                </a:lnTo>
                <a:lnTo>
                  <a:pt x="826643" y="219455"/>
                </a:lnTo>
                <a:lnTo>
                  <a:pt x="826643" y="163194"/>
                </a:lnTo>
                <a:lnTo>
                  <a:pt x="901954" y="163194"/>
                </a:lnTo>
                <a:lnTo>
                  <a:pt x="901954" y="147573"/>
                </a:lnTo>
                <a:lnTo>
                  <a:pt x="826643" y="147573"/>
                </a:lnTo>
                <a:lnTo>
                  <a:pt x="826643" y="106933"/>
                </a:lnTo>
                <a:lnTo>
                  <a:pt x="899033" y="106933"/>
                </a:lnTo>
                <a:lnTo>
                  <a:pt x="899033" y="91312"/>
                </a:lnTo>
                <a:lnTo>
                  <a:pt x="826643" y="91312"/>
                </a:lnTo>
                <a:lnTo>
                  <a:pt x="826643" y="52196"/>
                </a:lnTo>
                <a:close/>
              </a:path>
              <a:path w="982344" h="220345">
                <a:moveTo>
                  <a:pt x="735355" y="634"/>
                </a:moveTo>
                <a:lnTo>
                  <a:pt x="725349" y="31543"/>
                </a:lnTo>
                <a:lnTo>
                  <a:pt x="713754" y="60166"/>
                </a:lnTo>
                <a:lnTo>
                  <a:pt x="700484" y="86717"/>
                </a:lnTo>
                <a:lnTo>
                  <a:pt x="685571" y="111124"/>
                </a:lnTo>
                <a:lnTo>
                  <a:pt x="688987" y="118363"/>
                </a:lnTo>
                <a:lnTo>
                  <a:pt x="691819" y="124713"/>
                </a:lnTo>
                <a:lnTo>
                  <a:pt x="694055" y="130428"/>
                </a:lnTo>
                <a:lnTo>
                  <a:pt x="700277" y="121449"/>
                </a:lnTo>
                <a:lnTo>
                  <a:pt x="706332" y="112029"/>
                </a:lnTo>
                <a:lnTo>
                  <a:pt x="712221" y="102157"/>
                </a:lnTo>
                <a:lnTo>
                  <a:pt x="717943" y="91820"/>
                </a:lnTo>
                <a:lnTo>
                  <a:pt x="735355" y="91820"/>
                </a:lnTo>
                <a:lnTo>
                  <a:pt x="735355" y="55498"/>
                </a:lnTo>
                <a:lnTo>
                  <a:pt x="740127" y="43705"/>
                </a:lnTo>
                <a:lnTo>
                  <a:pt x="744788" y="31472"/>
                </a:lnTo>
                <a:lnTo>
                  <a:pt x="749260" y="18976"/>
                </a:lnTo>
                <a:lnTo>
                  <a:pt x="753618" y="5968"/>
                </a:lnTo>
                <a:lnTo>
                  <a:pt x="735355" y="634"/>
                </a:lnTo>
                <a:close/>
              </a:path>
              <a:path w="982344" h="220345">
                <a:moveTo>
                  <a:pt x="791337" y="0"/>
                </a:moveTo>
                <a:lnTo>
                  <a:pt x="783385" y="24383"/>
                </a:lnTo>
                <a:lnTo>
                  <a:pt x="773445" y="47624"/>
                </a:lnTo>
                <a:lnTo>
                  <a:pt x="761529" y="69722"/>
                </a:lnTo>
                <a:lnTo>
                  <a:pt x="747649" y="90677"/>
                </a:lnTo>
                <a:lnTo>
                  <a:pt x="752856" y="95122"/>
                </a:lnTo>
                <a:lnTo>
                  <a:pt x="757555" y="99313"/>
                </a:lnTo>
                <a:lnTo>
                  <a:pt x="761746" y="103377"/>
                </a:lnTo>
                <a:lnTo>
                  <a:pt x="769812" y="91184"/>
                </a:lnTo>
                <a:lnTo>
                  <a:pt x="777414" y="78597"/>
                </a:lnTo>
                <a:lnTo>
                  <a:pt x="784516" y="65605"/>
                </a:lnTo>
                <a:lnTo>
                  <a:pt x="791083" y="52196"/>
                </a:lnTo>
                <a:lnTo>
                  <a:pt x="907922" y="52196"/>
                </a:lnTo>
                <a:lnTo>
                  <a:pt x="907922" y="36575"/>
                </a:lnTo>
                <a:lnTo>
                  <a:pt x="797813" y="36575"/>
                </a:lnTo>
                <a:lnTo>
                  <a:pt x="801054" y="28501"/>
                </a:lnTo>
                <a:lnTo>
                  <a:pt x="804116" y="20272"/>
                </a:lnTo>
                <a:lnTo>
                  <a:pt x="807011" y="11876"/>
                </a:lnTo>
                <a:lnTo>
                  <a:pt x="809752" y="3301"/>
                </a:lnTo>
                <a:lnTo>
                  <a:pt x="791337" y="0"/>
                </a:lnTo>
                <a:close/>
              </a:path>
              <a:path w="982344" h="220345">
                <a:moveTo>
                  <a:pt x="962533" y="159257"/>
                </a:moveTo>
                <a:lnTo>
                  <a:pt x="947674" y="159257"/>
                </a:lnTo>
                <a:lnTo>
                  <a:pt x="941069" y="161924"/>
                </a:lnTo>
                <a:lnTo>
                  <a:pt x="935101" y="167258"/>
                </a:lnTo>
                <a:lnTo>
                  <a:pt x="929259" y="172719"/>
                </a:lnTo>
                <a:lnTo>
                  <a:pt x="926448" y="179196"/>
                </a:lnTo>
                <a:lnTo>
                  <a:pt x="926390" y="195960"/>
                </a:lnTo>
                <a:lnTo>
                  <a:pt x="929132" y="202564"/>
                </a:lnTo>
                <a:lnTo>
                  <a:pt x="934593" y="208025"/>
                </a:lnTo>
                <a:lnTo>
                  <a:pt x="940181" y="213486"/>
                </a:lnTo>
                <a:lnTo>
                  <a:pt x="946785" y="216153"/>
                </a:lnTo>
                <a:lnTo>
                  <a:pt x="962152" y="216153"/>
                </a:lnTo>
                <a:lnTo>
                  <a:pt x="968629" y="213486"/>
                </a:lnTo>
                <a:lnTo>
                  <a:pt x="974090" y="208279"/>
                </a:lnTo>
                <a:lnTo>
                  <a:pt x="979551" y="202945"/>
                </a:lnTo>
                <a:lnTo>
                  <a:pt x="980714" y="199897"/>
                </a:lnTo>
                <a:lnTo>
                  <a:pt x="952119" y="199897"/>
                </a:lnTo>
                <a:lnTo>
                  <a:pt x="949325" y="198881"/>
                </a:lnTo>
                <a:lnTo>
                  <a:pt x="946658" y="196722"/>
                </a:lnTo>
                <a:lnTo>
                  <a:pt x="943863" y="194690"/>
                </a:lnTo>
                <a:lnTo>
                  <a:pt x="942466" y="191896"/>
                </a:lnTo>
                <a:lnTo>
                  <a:pt x="942466" y="184403"/>
                </a:lnTo>
                <a:lnTo>
                  <a:pt x="943737" y="181482"/>
                </a:lnTo>
                <a:lnTo>
                  <a:pt x="948309" y="176910"/>
                </a:lnTo>
                <a:lnTo>
                  <a:pt x="951103" y="175767"/>
                </a:lnTo>
                <a:lnTo>
                  <a:pt x="980525" y="175767"/>
                </a:lnTo>
                <a:lnTo>
                  <a:pt x="979551" y="173354"/>
                </a:lnTo>
                <a:lnTo>
                  <a:pt x="974216" y="167766"/>
                </a:lnTo>
                <a:lnTo>
                  <a:pt x="968883" y="162051"/>
                </a:lnTo>
                <a:lnTo>
                  <a:pt x="962533" y="159257"/>
                </a:lnTo>
                <a:close/>
              </a:path>
              <a:path w="982344" h="220345">
                <a:moveTo>
                  <a:pt x="980525" y="175767"/>
                </a:moveTo>
                <a:lnTo>
                  <a:pt x="957707" y="175767"/>
                </a:lnTo>
                <a:lnTo>
                  <a:pt x="960628" y="176910"/>
                </a:lnTo>
                <a:lnTo>
                  <a:pt x="962913" y="179196"/>
                </a:lnTo>
                <a:lnTo>
                  <a:pt x="965327" y="181482"/>
                </a:lnTo>
                <a:lnTo>
                  <a:pt x="966422" y="184403"/>
                </a:lnTo>
                <a:lnTo>
                  <a:pt x="966418" y="191896"/>
                </a:lnTo>
                <a:lnTo>
                  <a:pt x="965327" y="194563"/>
                </a:lnTo>
                <a:lnTo>
                  <a:pt x="962787" y="196722"/>
                </a:lnTo>
                <a:lnTo>
                  <a:pt x="960374" y="198881"/>
                </a:lnTo>
                <a:lnTo>
                  <a:pt x="957707" y="199897"/>
                </a:lnTo>
                <a:lnTo>
                  <a:pt x="980714" y="199897"/>
                </a:lnTo>
                <a:lnTo>
                  <a:pt x="982218" y="195960"/>
                </a:lnTo>
                <a:lnTo>
                  <a:pt x="982218" y="179958"/>
                </a:lnTo>
                <a:lnTo>
                  <a:pt x="980525" y="1757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18159" y="1793748"/>
            <a:ext cx="2985516" cy="7924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28827" y="1803526"/>
            <a:ext cx="1595247" cy="22339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217927" y="1966976"/>
            <a:ext cx="34925" cy="59690"/>
          </a:xfrm>
          <a:custGeom>
            <a:avLst/>
            <a:gdLst/>
            <a:ahLst/>
            <a:cxnLst/>
            <a:rect l="l" t="t" r="r" b="b"/>
            <a:pathLst>
              <a:path w="34925" h="59689">
                <a:moveTo>
                  <a:pt x="34544" y="0"/>
                </a:moveTo>
                <a:lnTo>
                  <a:pt x="13843" y="0"/>
                </a:lnTo>
                <a:lnTo>
                  <a:pt x="0" y="59562"/>
                </a:lnTo>
                <a:lnTo>
                  <a:pt x="15621" y="59562"/>
                </a:lnTo>
                <a:lnTo>
                  <a:pt x="34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357501" y="1821814"/>
            <a:ext cx="429895" cy="173355"/>
          </a:xfrm>
          <a:custGeom>
            <a:avLst/>
            <a:gdLst/>
            <a:ahLst/>
            <a:cxnLst/>
            <a:rect l="l" t="t" r="r" b="b"/>
            <a:pathLst>
              <a:path w="429894" h="173355">
                <a:moveTo>
                  <a:pt x="89788" y="0"/>
                </a:moveTo>
                <a:lnTo>
                  <a:pt x="65912" y="0"/>
                </a:lnTo>
                <a:lnTo>
                  <a:pt x="0" y="172847"/>
                </a:lnTo>
                <a:lnTo>
                  <a:pt x="24637" y="172847"/>
                </a:lnTo>
                <a:lnTo>
                  <a:pt x="41275" y="125602"/>
                </a:lnTo>
                <a:lnTo>
                  <a:pt x="137593" y="125602"/>
                </a:lnTo>
                <a:lnTo>
                  <a:pt x="130149" y="106045"/>
                </a:lnTo>
                <a:lnTo>
                  <a:pt x="48387" y="106045"/>
                </a:lnTo>
                <a:lnTo>
                  <a:pt x="75311" y="31369"/>
                </a:lnTo>
                <a:lnTo>
                  <a:pt x="76200" y="27305"/>
                </a:lnTo>
                <a:lnTo>
                  <a:pt x="77088" y="22098"/>
                </a:lnTo>
                <a:lnTo>
                  <a:pt x="98199" y="22098"/>
                </a:lnTo>
                <a:lnTo>
                  <a:pt x="89788" y="0"/>
                </a:lnTo>
                <a:close/>
              </a:path>
              <a:path w="429894" h="173355">
                <a:moveTo>
                  <a:pt x="137593" y="125602"/>
                </a:moveTo>
                <a:lnTo>
                  <a:pt x="113284" y="125602"/>
                </a:lnTo>
                <a:lnTo>
                  <a:pt x="130937" y="172847"/>
                </a:lnTo>
                <a:lnTo>
                  <a:pt x="155575" y="172847"/>
                </a:lnTo>
                <a:lnTo>
                  <a:pt x="137593" y="125602"/>
                </a:lnTo>
                <a:close/>
              </a:path>
              <a:path w="429894" h="173355">
                <a:moveTo>
                  <a:pt x="98199" y="22098"/>
                </a:moveTo>
                <a:lnTo>
                  <a:pt x="77597" y="22098"/>
                </a:lnTo>
                <a:lnTo>
                  <a:pt x="78612" y="27812"/>
                </a:lnTo>
                <a:lnTo>
                  <a:pt x="79501" y="31876"/>
                </a:lnTo>
                <a:lnTo>
                  <a:pt x="80263" y="34162"/>
                </a:lnTo>
                <a:lnTo>
                  <a:pt x="106425" y="106045"/>
                </a:lnTo>
                <a:lnTo>
                  <a:pt x="130149" y="106045"/>
                </a:lnTo>
                <a:lnTo>
                  <a:pt x="98199" y="22098"/>
                </a:lnTo>
                <a:close/>
              </a:path>
              <a:path w="429894" h="173355">
                <a:moveTo>
                  <a:pt x="230378" y="0"/>
                </a:moveTo>
                <a:lnTo>
                  <a:pt x="181356" y="0"/>
                </a:lnTo>
                <a:lnTo>
                  <a:pt x="181356" y="172847"/>
                </a:lnTo>
                <a:lnTo>
                  <a:pt x="203581" y="172847"/>
                </a:lnTo>
                <a:lnTo>
                  <a:pt x="203581" y="108331"/>
                </a:lnTo>
                <a:lnTo>
                  <a:pt x="226060" y="108331"/>
                </a:lnTo>
                <a:lnTo>
                  <a:pt x="271272" y="93345"/>
                </a:lnTo>
                <a:lnTo>
                  <a:pt x="275642" y="88646"/>
                </a:lnTo>
                <a:lnTo>
                  <a:pt x="203581" y="88646"/>
                </a:lnTo>
                <a:lnTo>
                  <a:pt x="203581" y="19685"/>
                </a:lnTo>
                <a:lnTo>
                  <a:pt x="279534" y="19685"/>
                </a:lnTo>
                <a:lnTo>
                  <a:pt x="273938" y="13462"/>
                </a:lnTo>
                <a:lnTo>
                  <a:pt x="265418" y="7554"/>
                </a:lnTo>
                <a:lnTo>
                  <a:pt x="255301" y="3349"/>
                </a:lnTo>
                <a:lnTo>
                  <a:pt x="243613" y="835"/>
                </a:lnTo>
                <a:lnTo>
                  <a:pt x="230378" y="0"/>
                </a:lnTo>
                <a:close/>
              </a:path>
              <a:path w="429894" h="173355">
                <a:moveTo>
                  <a:pt x="279534" y="19685"/>
                </a:moveTo>
                <a:lnTo>
                  <a:pt x="226441" y="19685"/>
                </a:lnTo>
                <a:lnTo>
                  <a:pt x="243703" y="21758"/>
                </a:lnTo>
                <a:lnTo>
                  <a:pt x="256047" y="27987"/>
                </a:lnTo>
                <a:lnTo>
                  <a:pt x="263463" y="38383"/>
                </a:lnTo>
                <a:lnTo>
                  <a:pt x="265938" y="52959"/>
                </a:lnTo>
                <a:lnTo>
                  <a:pt x="265271" y="61104"/>
                </a:lnTo>
                <a:lnTo>
                  <a:pt x="233874" y="88072"/>
                </a:lnTo>
                <a:lnTo>
                  <a:pt x="224281" y="88646"/>
                </a:lnTo>
                <a:lnTo>
                  <a:pt x="275642" y="88646"/>
                </a:lnTo>
                <a:lnTo>
                  <a:pt x="279179" y="84841"/>
                </a:lnTo>
                <a:lnTo>
                  <a:pt x="284813" y="75136"/>
                </a:lnTo>
                <a:lnTo>
                  <a:pt x="288184" y="64216"/>
                </a:lnTo>
                <a:lnTo>
                  <a:pt x="289306" y="52070"/>
                </a:lnTo>
                <a:lnTo>
                  <a:pt x="288351" y="40286"/>
                </a:lnTo>
                <a:lnTo>
                  <a:pt x="285480" y="29908"/>
                </a:lnTo>
                <a:lnTo>
                  <a:pt x="280679" y="20958"/>
                </a:lnTo>
                <a:lnTo>
                  <a:pt x="279534" y="19685"/>
                </a:lnTo>
                <a:close/>
              </a:path>
              <a:path w="429894" h="173355">
                <a:moveTo>
                  <a:pt x="370586" y="0"/>
                </a:moveTo>
                <a:lnTo>
                  <a:pt x="321563" y="0"/>
                </a:lnTo>
                <a:lnTo>
                  <a:pt x="321563" y="172847"/>
                </a:lnTo>
                <a:lnTo>
                  <a:pt x="343788" y="172847"/>
                </a:lnTo>
                <a:lnTo>
                  <a:pt x="343788" y="108331"/>
                </a:lnTo>
                <a:lnTo>
                  <a:pt x="366268" y="108331"/>
                </a:lnTo>
                <a:lnTo>
                  <a:pt x="411480" y="93345"/>
                </a:lnTo>
                <a:lnTo>
                  <a:pt x="415850" y="88646"/>
                </a:lnTo>
                <a:lnTo>
                  <a:pt x="343788" y="88646"/>
                </a:lnTo>
                <a:lnTo>
                  <a:pt x="343788" y="19685"/>
                </a:lnTo>
                <a:lnTo>
                  <a:pt x="419742" y="19685"/>
                </a:lnTo>
                <a:lnTo>
                  <a:pt x="414147" y="13462"/>
                </a:lnTo>
                <a:lnTo>
                  <a:pt x="405626" y="7554"/>
                </a:lnTo>
                <a:lnTo>
                  <a:pt x="395509" y="3349"/>
                </a:lnTo>
                <a:lnTo>
                  <a:pt x="383821" y="835"/>
                </a:lnTo>
                <a:lnTo>
                  <a:pt x="370586" y="0"/>
                </a:lnTo>
                <a:close/>
              </a:path>
              <a:path w="429894" h="173355">
                <a:moveTo>
                  <a:pt x="419742" y="19685"/>
                </a:moveTo>
                <a:lnTo>
                  <a:pt x="366649" y="19685"/>
                </a:lnTo>
                <a:lnTo>
                  <a:pt x="383911" y="21758"/>
                </a:lnTo>
                <a:lnTo>
                  <a:pt x="396255" y="27987"/>
                </a:lnTo>
                <a:lnTo>
                  <a:pt x="403671" y="38383"/>
                </a:lnTo>
                <a:lnTo>
                  <a:pt x="406146" y="52959"/>
                </a:lnTo>
                <a:lnTo>
                  <a:pt x="405479" y="61104"/>
                </a:lnTo>
                <a:lnTo>
                  <a:pt x="374082" y="88072"/>
                </a:lnTo>
                <a:lnTo>
                  <a:pt x="364490" y="88646"/>
                </a:lnTo>
                <a:lnTo>
                  <a:pt x="415850" y="88646"/>
                </a:lnTo>
                <a:lnTo>
                  <a:pt x="419387" y="84841"/>
                </a:lnTo>
                <a:lnTo>
                  <a:pt x="425021" y="75136"/>
                </a:lnTo>
                <a:lnTo>
                  <a:pt x="428392" y="64216"/>
                </a:lnTo>
                <a:lnTo>
                  <a:pt x="429513" y="52070"/>
                </a:lnTo>
                <a:lnTo>
                  <a:pt x="428559" y="40286"/>
                </a:lnTo>
                <a:lnTo>
                  <a:pt x="425688" y="29908"/>
                </a:lnTo>
                <a:lnTo>
                  <a:pt x="420887" y="20958"/>
                </a:lnTo>
                <a:lnTo>
                  <a:pt x="419742" y="196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00857" y="1804161"/>
            <a:ext cx="681355" cy="224154"/>
          </a:xfrm>
          <a:custGeom>
            <a:avLst/>
            <a:gdLst/>
            <a:ahLst/>
            <a:cxnLst/>
            <a:rect l="l" t="t" r="r" b="b"/>
            <a:pathLst>
              <a:path w="681354" h="224155">
                <a:moveTo>
                  <a:pt x="127508" y="155828"/>
                </a:moveTo>
                <a:lnTo>
                  <a:pt x="106044" y="155828"/>
                </a:lnTo>
                <a:lnTo>
                  <a:pt x="90564" y="171451"/>
                </a:lnTo>
                <a:lnTo>
                  <a:pt x="67738" y="184800"/>
                </a:lnTo>
                <a:lnTo>
                  <a:pt x="37554" y="195887"/>
                </a:lnTo>
                <a:lnTo>
                  <a:pt x="0" y="204724"/>
                </a:lnTo>
                <a:lnTo>
                  <a:pt x="3830" y="209964"/>
                </a:lnTo>
                <a:lnTo>
                  <a:pt x="7366" y="215773"/>
                </a:lnTo>
                <a:lnTo>
                  <a:pt x="10794" y="222376"/>
                </a:lnTo>
                <a:lnTo>
                  <a:pt x="43941" y="213500"/>
                </a:lnTo>
                <a:lnTo>
                  <a:pt x="71945" y="202898"/>
                </a:lnTo>
                <a:lnTo>
                  <a:pt x="94805" y="190605"/>
                </a:lnTo>
                <a:lnTo>
                  <a:pt x="112522" y="176657"/>
                </a:lnTo>
                <a:lnTo>
                  <a:pt x="154189" y="176657"/>
                </a:lnTo>
                <a:lnTo>
                  <a:pt x="147083" y="173545"/>
                </a:lnTo>
                <a:lnTo>
                  <a:pt x="123317" y="163449"/>
                </a:lnTo>
                <a:lnTo>
                  <a:pt x="124968" y="160782"/>
                </a:lnTo>
                <a:lnTo>
                  <a:pt x="126365" y="158241"/>
                </a:lnTo>
                <a:lnTo>
                  <a:pt x="127508" y="155828"/>
                </a:lnTo>
                <a:close/>
              </a:path>
              <a:path w="681354" h="224155">
                <a:moveTo>
                  <a:pt x="154189" y="176657"/>
                </a:moveTo>
                <a:lnTo>
                  <a:pt x="112522" y="176657"/>
                </a:lnTo>
                <a:lnTo>
                  <a:pt x="135929" y="187346"/>
                </a:lnTo>
                <a:lnTo>
                  <a:pt x="159480" y="198453"/>
                </a:lnTo>
                <a:lnTo>
                  <a:pt x="183173" y="209964"/>
                </a:lnTo>
                <a:lnTo>
                  <a:pt x="207010" y="221868"/>
                </a:lnTo>
                <a:lnTo>
                  <a:pt x="216789" y="204977"/>
                </a:lnTo>
                <a:lnTo>
                  <a:pt x="193807" y="194310"/>
                </a:lnTo>
                <a:lnTo>
                  <a:pt x="170576" y="183832"/>
                </a:lnTo>
                <a:lnTo>
                  <a:pt x="154189" y="176657"/>
                </a:lnTo>
                <a:close/>
              </a:path>
              <a:path w="681354" h="224155">
                <a:moveTo>
                  <a:pt x="218440" y="139318"/>
                </a:moveTo>
                <a:lnTo>
                  <a:pt x="3683" y="139318"/>
                </a:lnTo>
                <a:lnTo>
                  <a:pt x="3683" y="155828"/>
                </a:lnTo>
                <a:lnTo>
                  <a:pt x="218440" y="155828"/>
                </a:lnTo>
                <a:lnTo>
                  <a:pt x="218440" y="139318"/>
                </a:lnTo>
                <a:close/>
              </a:path>
              <a:path w="681354" h="224155">
                <a:moveTo>
                  <a:pt x="140081" y="58292"/>
                </a:moveTo>
                <a:lnTo>
                  <a:pt x="121285" y="58292"/>
                </a:lnTo>
                <a:lnTo>
                  <a:pt x="121206" y="71262"/>
                </a:lnTo>
                <a:lnTo>
                  <a:pt x="121088" y="85629"/>
                </a:lnTo>
                <a:lnTo>
                  <a:pt x="119887" y="107426"/>
                </a:lnTo>
                <a:lnTo>
                  <a:pt x="117623" y="125390"/>
                </a:lnTo>
                <a:lnTo>
                  <a:pt x="117512" y="125922"/>
                </a:lnTo>
                <a:lnTo>
                  <a:pt x="114300" y="139318"/>
                </a:lnTo>
                <a:lnTo>
                  <a:pt x="133731" y="139318"/>
                </a:lnTo>
                <a:lnTo>
                  <a:pt x="136491" y="125390"/>
                </a:lnTo>
                <a:lnTo>
                  <a:pt x="138480" y="107187"/>
                </a:lnTo>
                <a:lnTo>
                  <a:pt x="139637" y="85629"/>
                </a:lnTo>
                <a:lnTo>
                  <a:pt x="139692" y="83947"/>
                </a:lnTo>
                <a:lnTo>
                  <a:pt x="140081" y="58292"/>
                </a:lnTo>
                <a:close/>
              </a:path>
              <a:path w="681354" h="224155">
                <a:moveTo>
                  <a:pt x="35306" y="92837"/>
                </a:moveTo>
                <a:lnTo>
                  <a:pt x="26797" y="107187"/>
                </a:lnTo>
                <a:lnTo>
                  <a:pt x="39088" y="113210"/>
                </a:lnTo>
                <a:lnTo>
                  <a:pt x="51022" y="119459"/>
                </a:lnTo>
                <a:lnTo>
                  <a:pt x="62622" y="125922"/>
                </a:lnTo>
                <a:lnTo>
                  <a:pt x="73914" y="132587"/>
                </a:lnTo>
                <a:lnTo>
                  <a:pt x="83566" y="117221"/>
                </a:lnTo>
                <a:lnTo>
                  <a:pt x="72114" y="110910"/>
                </a:lnTo>
                <a:lnTo>
                  <a:pt x="60245" y="104743"/>
                </a:lnTo>
                <a:lnTo>
                  <a:pt x="47972" y="98718"/>
                </a:lnTo>
                <a:lnTo>
                  <a:pt x="35306" y="92837"/>
                </a:lnTo>
                <a:close/>
              </a:path>
              <a:path w="681354" h="224155">
                <a:moveTo>
                  <a:pt x="55372" y="58674"/>
                </a:moveTo>
                <a:lnTo>
                  <a:pt x="46736" y="71882"/>
                </a:lnTo>
                <a:lnTo>
                  <a:pt x="58951" y="78791"/>
                </a:lnTo>
                <a:lnTo>
                  <a:pt x="70643" y="85629"/>
                </a:lnTo>
                <a:lnTo>
                  <a:pt x="81811" y="92420"/>
                </a:lnTo>
                <a:lnTo>
                  <a:pt x="92456" y="99187"/>
                </a:lnTo>
                <a:lnTo>
                  <a:pt x="102489" y="83947"/>
                </a:lnTo>
                <a:lnTo>
                  <a:pt x="91608" y="77587"/>
                </a:lnTo>
                <a:lnTo>
                  <a:pt x="80121" y="71262"/>
                </a:lnTo>
                <a:lnTo>
                  <a:pt x="68038" y="64962"/>
                </a:lnTo>
                <a:lnTo>
                  <a:pt x="55372" y="58674"/>
                </a:lnTo>
                <a:close/>
              </a:path>
              <a:path w="681354" h="224155">
                <a:moveTo>
                  <a:pt x="212598" y="32638"/>
                </a:moveTo>
                <a:lnTo>
                  <a:pt x="7874" y="32638"/>
                </a:lnTo>
                <a:lnTo>
                  <a:pt x="7874" y="72516"/>
                </a:lnTo>
                <a:lnTo>
                  <a:pt x="25781" y="72516"/>
                </a:lnTo>
                <a:lnTo>
                  <a:pt x="25781" y="49149"/>
                </a:lnTo>
                <a:lnTo>
                  <a:pt x="212598" y="49149"/>
                </a:lnTo>
                <a:lnTo>
                  <a:pt x="212598" y="32638"/>
                </a:lnTo>
                <a:close/>
              </a:path>
              <a:path w="681354" h="224155">
                <a:moveTo>
                  <a:pt x="212598" y="49149"/>
                </a:moveTo>
                <a:lnTo>
                  <a:pt x="194691" y="49149"/>
                </a:lnTo>
                <a:lnTo>
                  <a:pt x="194691" y="72516"/>
                </a:lnTo>
                <a:lnTo>
                  <a:pt x="212598" y="72516"/>
                </a:lnTo>
                <a:lnTo>
                  <a:pt x="212598" y="49149"/>
                </a:lnTo>
                <a:close/>
              </a:path>
              <a:path w="681354" h="224155">
                <a:moveTo>
                  <a:pt x="111506" y="0"/>
                </a:moveTo>
                <a:lnTo>
                  <a:pt x="95123" y="9143"/>
                </a:lnTo>
                <a:lnTo>
                  <a:pt x="99625" y="15672"/>
                </a:lnTo>
                <a:lnTo>
                  <a:pt x="103616" y="21748"/>
                </a:lnTo>
                <a:lnTo>
                  <a:pt x="107106" y="27396"/>
                </a:lnTo>
                <a:lnTo>
                  <a:pt x="110109" y="32638"/>
                </a:lnTo>
                <a:lnTo>
                  <a:pt x="117093" y="32638"/>
                </a:lnTo>
                <a:lnTo>
                  <a:pt x="129286" y="25908"/>
                </a:lnTo>
                <a:lnTo>
                  <a:pt x="124239" y="18288"/>
                </a:lnTo>
                <a:lnTo>
                  <a:pt x="119586" y="11430"/>
                </a:lnTo>
                <a:lnTo>
                  <a:pt x="115337" y="5334"/>
                </a:lnTo>
                <a:lnTo>
                  <a:pt x="111506" y="0"/>
                </a:lnTo>
                <a:close/>
              </a:path>
              <a:path w="681354" h="224155">
                <a:moveTo>
                  <a:pt x="313944" y="21716"/>
                </a:moveTo>
                <a:lnTo>
                  <a:pt x="236981" y="21716"/>
                </a:lnTo>
                <a:lnTo>
                  <a:pt x="236981" y="206248"/>
                </a:lnTo>
                <a:lnTo>
                  <a:pt x="254508" y="206248"/>
                </a:lnTo>
                <a:lnTo>
                  <a:pt x="254508" y="185038"/>
                </a:lnTo>
                <a:lnTo>
                  <a:pt x="313944" y="185038"/>
                </a:lnTo>
                <a:lnTo>
                  <a:pt x="313944" y="168528"/>
                </a:lnTo>
                <a:lnTo>
                  <a:pt x="254508" y="168528"/>
                </a:lnTo>
                <a:lnTo>
                  <a:pt x="254508" y="110743"/>
                </a:lnTo>
                <a:lnTo>
                  <a:pt x="313944" y="110743"/>
                </a:lnTo>
                <a:lnTo>
                  <a:pt x="313944" y="94614"/>
                </a:lnTo>
                <a:lnTo>
                  <a:pt x="254508" y="94614"/>
                </a:lnTo>
                <a:lnTo>
                  <a:pt x="254508" y="38226"/>
                </a:lnTo>
                <a:lnTo>
                  <a:pt x="313944" y="38226"/>
                </a:lnTo>
                <a:lnTo>
                  <a:pt x="313944" y="21716"/>
                </a:lnTo>
                <a:close/>
              </a:path>
              <a:path w="681354" h="224155">
                <a:moveTo>
                  <a:pt x="313944" y="185038"/>
                </a:moveTo>
                <a:lnTo>
                  <a:pt x="296291" y="185038"/>
                </a:lnTo>
                <a:lnTo>
                  <a:pt x="296291" y="203580"/>
                </a:lnTo>
                <a:lnTo>
                  <a:pt x="313944" y="203580"/>
                </a:lnTo>
                <a:lnTo>
                  <a:pt x="313944" y="185038"/>
                </a:lnTo>
                <a:close/>
              </a:path>
              <a:path w="681354" h="224155">
                <a:moveTo>
                  <a:pt x="313944" y="110743"/>
                </a:moveTo>
                <a:lnTo>
                  <a:pt x="296291" y="110743"/>
                </a:lnTo>
                <a:lnTo>
                  <a:pt x="296291" y="168528"/>
                </a:lnTo>
                <a:lnTo>
                  <a:pt x="313944" y="168528"/>
                </a:lnTo>
                <a:lnTo>
                  <a:pt x="313944" y="110743"/>
                </a:lnTo>
                <a:close/>
              </a:path>
              <a:path w="681354" h="224155">
                <a:moveTo>
                  <a:pt x="313944" y="38226"/>
                </a:moveTo>
                <a:lnTo>
                  <a:pt x="296291" y="38226"/>
                </a:lnTo>
                <a:lnTo>
                  <a:pt x="296291" y="94614"/>
                </a:lnTo>
                <a:lnTo>
                  <a:pt x="313944" y="94614"/>
                </a:lnTo>
                <a:lnTo>
                  <a:pt x="313944" y="38226"/>
                </a:lnTo>
                <a:close/>
              </a:path>
              <a:path w="681354" h="224155">
                <a:moveTo>
                  <a:pt x="348361" y="196976"/>
                </a:moveTo>
                <a:lnTo>
                  <a:pt x="350012" y="204088"/>
                </a:lnTo>
                <a:lnTo>
                  <a:pt x="351155" y="210312"/>
                </a:lnTo>
                <a:lnTo>
                  <a:pt x="351917" y="215646"/>
                </a:lnTo>
                <a:lnTo>
                  <a:pt x="373903" y="216153"/>
                </a:lnTo>
                <a:lnTo>
                  <a:pt x="411321" y="208835"/>
                </a:lnTo>
                <a:lnTo>
                  <a:pt x="416782" y="198754"/>
                </a:lnTo>
                <a:lnTo>
                  <a:pt x="384937" y="198754"/>
                </a:lnTo>
                <a:lnTo>
                  <a:pt x="377721" y="198637"/>
                </a:lnTo>
                <a:lnTo>
                  <a:pt x="369220" y="198294"/>
                </a:lnTo>
                <a:lnTo>
                  <a:pt x="359433" y="197737"/>
                </a:lnTo>
                <a:lnTo>
                  <a:pt x="348361" y="196976"/>
                </a:lnTo>
                <a:close/>
              </a:path>
              <a:path w="681354" h="224155">
                <a:moveTo>
                  <a:pt x="418465" y="66293"/>
                </a:moveTo>
                <a:lnTo>
                  <a:pt x="400558" y="66293"/>
                </a:lnTo>
                <a:lnTo>
                  <a:pt x="400558" y="193421"/>
                </a:lnTo>
                <a:lnTo>
                  <a:pt x="395350" y="198754"/>
                </a:lnTo>
                <a:lnTo>
                  <a:pt x="416782" y="198754"/>
                </a:lnTo>
                <a:lnTo>
                  <a:pt x="418465" y="186436"/>
                </a:lnTo>
                <a:lnTo>
                  <a:pt x="418465" y="66293"/>
                </a:lnTo>
                <a:close/>
              </a:path>
              <a:path w="681354" h="224155">
                <a:moveTo>
                  <a:pt x="346329" y="87757"/>
                </a:moveTo>
                <a:lnTo>
                  <a:pt x="330454" y="95758"/>
                </a:lnTo>
                <a:lnTo>
                  <a:pt x="338149" y="110998"/>
                </a:lnTo>
                <a:lnTo>
                  <a:pt x="344868" y="124904"/>
                </a:lnTo>
                <a:lnTo>
                  <a:pt x="350635" y="137477"/>
                </a:lnTo>
                <a:lnTo>
                  <a:pt x="355473" y="148716"/>
                </a:lnTo>
                <a:lnTo>
                  <a:pt x="363474" y="144525"/>
                </a:lnTo>
                <a:lnTo>
                  <a:pt x="369443" y="141604"/>
                </a:lnTo>
                <a:lnTo>
                  <a:pt x="373380" y="139826"/>
                </a:lnTo>
                <a:lnTo>
                  <a:pt x="368260" y="129280"/>
                </a:lnTo>
                <a:lnTo>
                  <a:pt x="362045" y="117078"/>
                </a:lnTo>
                <a:lnTo>
                  <a:pt x="354734" y="103233"/>
                </a:lnTo>
                <a:lnTo>
                  <a:pt x="346329" y="87757"/>
                </a:lnTo>
                <a:close/>
              </a:path>
              <a:path w="681354" h="224155">
                <a:moveTo>
                  <a:pt x="450088" y="49784"/>
                </a:moveTo>
                <a:lnTo>
                  <a:pt x="321310" y="49784"/>
                </a:lnTo>
                <a:lnTo>
                  <a:pt x="321310" y="66293"/>
                </a:lnTo>
                <a:lnTo>
                  <a:pt x="450088" y="66293"/>
                </a:lnTo>
                <a:lnTo>
                  <a:pt x="450088" y="49784"/>
                </a:lnTo>
                <a:close/>
              </a:path>
              <a:path w="681354" h="224155">
                <a:moveTo>
                  <a:pt x="418465" y="508"/>
                </a:moveTo>
                <a:lnTo>
                  <a:pt x="400558" y="508"/>
                </a:lnTo>
                <a:lnTo>
                  <a:pt x="400558" y="49784"/>
                </a:lnTo>
                <a:lnTo>
                  <a:pt x="418465" y="49784"/>
                </a:lnTo>
                <a:lnTo>
                  <a:pt x="418465" y="508"/>
                </a:lnTo>
                <a:close/>
              </a:path>
              <a:path w="681354" h="224155">
                <a:moveTo>
                  <a:pt x="605070" y="90932"/>
                </a:moveTo>
                <a:lnTo>
                  <a:pt x="588771" y="90932"/>
                </a:lnTo>
                <a:lnTo>
                  <a:pt x="592413" y="110720"/>
                </a:lnTo>
                <a:lnTo>
                  <a:pt x="597614" y="129317"/>
                </a:lnTo>
                <a:lnTo>
                  <a:pt x="604363" y="146724"/>
                </a:lnTo>
                <a:lnTo>
                  <a:pt x="612647" y="162940"/>
                </a:lnTo>
                <a:lnTo>
                  <a:pt x="602194" y="175654"/>
                </a:lnTo>
                <a:lnTo>
                  <a:pt x="590264" y="187690"/>
                </a:lnTo>
                <a:lnTo>
                  <a:pt x="576857" y="199034"/>
                </a:lnTo>
                <a:lnTo>
                  <a:pt x="561975" y="209676"/>
                </a:lnTo>
                <a:lnTo>
                  <a:pt x="567182" y="214757"/>
                </a:lnTo>
                <a:lnTo>
                  <a:pt x="571372" y="219328"/>
                </a:lnTo>
                <a:lnTo>
                  <a:pt x="574675" y="223647"/>
                </a:lnTo>
                <a:lnTo>
                  <a:pt x="588369" y="213883"/>
                </a:lnTo>
                <a:lnTo>
                  <a:pt x="601075" y="203263"/>
                </a:lnTo>
                <a:lnTo>
                  <a:pt x="612804" y="191785"/>
                </a:lnTo>
                <a:lnTo>
                  <a:pt x="623569" y="179450"/>
                </a:lnTo>
                <a:lnTo>
                  <a:pt x="648783" y="179450"/>
                </a:lnTo>
                <a:lnTo>
                  <a:pt x="644648" y="175420"/>
                </a:lnTo>
                <a:lnTo>
                  <a:pt x="635000" y="163702"/>
                </a:lnTo>
                <a:lnTo>
                  <a:pt x="643697" y="146050"/>
                </a:lnTo>
                <a:lnTo>
                  <a:pt x="623824" y="146050"/>
                </a:lnTo>
                <a:lnTo>
                  <a:pt x="615563" y="128335"/>
                </a:lnTo>
                <a:lnTo>
                  <a:pt x="609076" y="108918"/>
                </a:lnTo>
                <a:lnTo>
                  <a:pt x="605070" y="90932"/>
                </a:lnTo>
                <a:close/>
              </a:path>
              <a:path w="681354" h="224155">
                <a:moveTo>
                  <a:pt x="502412" y="144652"/>
                </a:moveTo>
                <a:lnTo>
                  <a:pt x="483996" y="144652"/>
                </a:lnTo>
                <a:lnTo>
                  <a:pt x="479552" y="152018"/>
                </a:lnTo>
                <a:lnTo>
                  <a:pt x="474980" y="159003"/>
                </a:lnTo>
                <a:lnTo>
                  <a:pt x="470154" y="165862"/>
                </a:lnTo>
                <a:lnTo>
                  <a:pt x="480587" y="170979"/>
                </a:lnTo>
                <a:lnTo>
                  <a:pt x="510413" y="185927"/>
                </a:lnTo>
                <a:lnTo>
                  <a:pt x="498478" y="192474"/>
                </a:lnTo>
                <a:lnTo>
                  <a:pt x="485330" y="198199"/>
                </a:lnTo>
                <a:lnTo>
                  <a:pt x="470943" y="203090"/>
                </a:lnTo>
                <a:lnTo>
                  <a:pt x="455294" y="207137"/>
                </a:lnTo>
                <a:lnTo>
                  <a:pt x="457962" y="212851"/>
                </a:lnTo>
                <a:lnTo>
                  <a:pt x="462788" y="222758"/>
                </a:lnTo>
                <a:lnTo>
                  <a:pt x="481195" y="217043"/>
                </a:lnTo>
                <a:lnTo>
                  <a:pt x="497935" y="210375"/>
                </a:lnTo>
                <a:lnTo>
                  <a:pt x="513008" y="202755"/>
                </a:lnTo>
                <a:lnTo>
                  <a:pt x="526415" y="194183"/>
                </a:lnTo>
                <a:lnTo>
                  <a:pt x="564588" y="194183"/>
                </a:lnTo>
                <a:lnTo>
                  <a:pt x="552497" y="188658"/>
                </a:lnTo>
                <a:lnTo>
                  <a:pt x="540131" y="182879"/>
                </a:lnTo>
                <a:lnTo>
                  <a:pt x="546753" y="175767"/>
                </a:lnTo>
                <a:lnTo>
                  <a:pt x="524637" y="175767"/>
                </a:lnTo>
                <a:lnTo>
                  <a:pt x="500080" y="164373"/>
                </a:lnTo>
                <a:lnTo>
                  <a:pt x="492125" y="160782"/>
                </a:lnTo>
                <a:lnTo>
                  <a:pt x="495554" y="155575"/>
                </a:lnTo>
                <a:lnTo>
                  <a:pt x="498982" y="150240"/>
                </a:lnTo>
                <a:lnTo>
                  <a:pt x="502412" y="144652"/>
                </a:lnTo>
                <a:close/>
              </a:path>
              <a:path w="681354" h="224155">
                <a:moveTo>
                  <a:pt x="648783" y="179450"/>
                </a:moveTo>
                <a:lnTo>
                  <a:pt x="623569" y="179450"/>
                </a:lnTo>
                <a:lnTo>
                  <a:pt x="633190" y="191216"/>
                </a:lnTo>
                <a:lnTo>
                  <a:pt x="643953" y="202136"/>
                </a:lnTo>
                <a:lnTo>
                  <a:pt x="655859" y="212222"/>
                </a:lnTo>
                <a:lnTo>
                  <a:pt x="668908" y="221487"/>
                </a:lnTo>
                <a:lnTo>
                  <a:pt x="672211" y="216280"/>
                </a:lnTo>
                <a:lnTo>
                  <a:pt x="676194" y="210375"/>
                </a:lnTo>
                <a:lnTo>
                  <a:pt x="680974" y="203835"/>
                </a:lnTo>
                <a:lnTo>
                  <a:pt x="667611" y="195474"/>
                </a:lnTo>
                <a:lnTo>
                  <a:pt x="655429" y="185927"/>
                </a:lnTo>
                <a:lnTo>
                  <a:pt x="648783" y="179450"/>
                </a:lnTo>
                <a:close/>
              </a:path>
              <a:path w="681354" h="224155">
                <a:moveTo>
                  <a:pt x="564588" y="194183"/>
                </a:moveTo>
                <a:lnTo>
                  <a:pt x="526415" y="194183"/>
                </a:lnTo>
                <a:lnTo>
                  <a:pt x="533866" y="198088"/>
                </a:lnTo>
                <a:lnTo>
                  <a:pt x="541162" y="201993"/>
                </a:lnTo>
                <a:lnTo>
                  <a:pt x="548292" y="205898"/>
                </a:lnTo>
                <a:lnTo>
                  <a:pt x="555244" y="209803"/>
                </a:lnTo>
                <a:lnTo>
                  <a:pt x="565150" y="194437"/>
                </a:lnTo>
                <a:lnTo>
                  <a:pt x="564588" y="194183"/>
                </a:lnTo>
                <a:close/>
              </a:path>
              <a:path w="681354" h="224155">
                <a:moveTo>
                  <a:pt x="565784" y="129921"/>
                </a:moveTo>
                <a:lnTo>
                  <a:pt x="458596" y="129921"/>
                </a:lnTo>
                <a:lnTo>
                  <a:pt x="458596" y="144652"/>
                </a:lnTo>
                <a:lnTo>
                  <a:pt x="548767" y="144652"/>
                </a:lnTo>
                <a:lnTo>
                  <a:pt x="543978" y="153300"/>
                </a:lnTo>
                <a:lnTo>
                  <a:pt x="538368" y="161353"/>
                </a:lnTo>
                <a:lnTo>
                  <a:pt x="531925" y="168834"/>
                </a:lnTo>
                <a:lnTo>
                  <a:pt x="524637" y="175767"/>
                </a:lnTo>
                <a:lnTo>
                  <a:pt x="546753" y="175767"/>
                </a:lnTo>
                <a:lnTo>
                  <a:pt x="548157" y="174259"/>
                </a:lnTo>
                <a:lnTo>
                  <a:pt x="555101" y="164973"/>
                </a:lnTo>
                <a:lnTo>
                  <a:pt x="560972" y="155019"/>
                </a:lnTo>
                <a:lnTo>
                  <a:pt x="565669" y="144652"/>
                </a:lnTo>
                <a:lnTo>
                  <a:pt x="565784" y="129921"/>
                </a:lnTo>
                <a:close/>
              </a:path>
              <a:path w="681354" h="224155">
                <a:moveTo>
                  <a:pt x="663575" y="59436"/>
                </a:moveTo>
                <a:lnTo>
                  <a:pt x="645668" y="59436"/>
                </a:lnTo>
                <a:lnTo>
                  <a:pt x="642808" y="85078"/>
                </a:lnTo>
                <a:lnTo>
                  <a:pt x="638222" y="108077"/>
                </a:lnTo>
                <a:lnTo>
                  <a:pt x="631898" y="128408"/>
                </a:lnTo>
                <a:lnTo>
                  <a:pt x="623824" y="146050"/>
                </a:lnTo>
                <a:lnTo>
                  <a:pt x="643697" y="146050"/>
                </a:lnTo>
                <a:lnTo>
                  <a:pt x="645358" y="142678"/>
                </a:lnTo>
                <a:lnTo>
                  <a:pt x="653573" y="118284"/>
                </a:lnTo>
                <a:lnTo>
                  <a:pt x="659645" y="90533"/>
                </a:lnTo>
                <a:lnTo>
                  <a:pt x="663575" y="59436"/>
                </a:lnTo>
                <a:close/>
              </a:path>
              <a:path w="681354" h="224155">
                <a:moveTo>
                  <a:pt x="502157" y="112522"/>
                </a:moveTo>
                <a:lnTo>
                  <a:pt x="498913" y="118617"/>
                </a:lnTo>
                <a:lnTo>
                  <a:pt x="495807" y="124333"/>
                </a:lnTo>
                <a:lnTo>
                  <a:pt x="492506" y="129921"/>
                </a:lnTo>
                <a:lnTo>
                  <a:pt x="511047" y="129921"/>
                </a:lnTo>
                <a:lnTo>
                  <a:pt x="513461" y="125984"/>
                </a:lnTo>
                <a:lnTo>
                  <a:pt x="515874" y="121792"/>
                </a:lnTo>
                <a:lnTo>
                  <a:pt x="518159" y="117601"/>
                </a:lnTo>
                <a:lnTo>
                  <a:pt x="502157" y="112522"/>
                </a:lnTo>
                <a:close/>
              </a:path>
              <a:path w="681354" h="224155">
                <a:moveTo>
                  <a:pt x="528955" y="67945"/>
                </a:moveTo>
                <a:lnTo>
                  <a:pt x="506983" y="67945"/>
                </a:lnTo>
                <a:lnTo>
                  <a:pt x="494980" y="78416"/>
                </a:lnTo>
                <a:lnTo>
                  <a:pt x="482393" y="88090"/>
                </a:lnTo>
                <a:lnTo>
                  <a:pt x="469211" y="96930"/>
                </a:lnTo>
                <a:lnTo>
                  <a:pt x="455421" y="104901"/>
                </a:lnTo>
                <a:lnTo>
                  <a:pt x="459105" y="109727"/>
                </a:lnTo>
                <a:lnTo>
                  <a:pt x="462280" y="114300"/>
                </a:lnTo>
                <a:lnTo>
                  <a:pt x="465074" y="118617"/>
                </a:lnTo>
                <a:lnTo>
                  <a:pt x="478172" y="110212"/>
                </a:lnTo>
                <a:lnTo>
                  <a:pt x="490426" y="101187"/>
                </a:lnTo>
                <a:lnTo>
                  <a:pt x="501846" y="91543"/>
                </a:lnTo>
                <a:lnTo>
                  <a:pt x="512444" y="81279"/>
                </a:lnTo>
                <a:lnTo>
                  <a:pt x="528955" y="81279"/>
                </a:lnTo>
                <a:lnTo>
                  <a:pt x="528955" y="67945"/>
                </a:lnTo>
                <a:close/>
              </a:path>
              <a:path w="681354" h="224155">
                <a:moveTo>
                  <a:pt x="553239" y="87122"/>
                </a:moveTo>
                <a:lnTo>
                  <a:pt x="528955" y="87122"/>
                </a:lnTo>
                <a:lnTo>
                  <a:pt x="537811" y="94172"/>
                </a:lnTo>
                <a:lnTo>
                  <a:pt x="545893" y="100853"/>
                </a:lnTo>
                <a:lnTo>
                  <a:pt x="553190" y="107178"/>
                </a:lnTo>
                <a:lnTo>
                  <a:pt x="559689" y="113157"/>
                </a:lnTo>
                <a:lnTo>
                  <a:pt x="570483" y="100711"/>
                </a:lnTo>
                <a:lnTo>
                  <a:pt x="563008" y="94684"/>
                </a:lnTo>
                <a:lnTo>
                  <a:pt x="554688" y="88217"/>
                </a:lnTo>
                <a:lnTo>
                  <a:pt x="553239" y="87122"/>
                </a:lnTo>
                <a:close/>
              </a:path>
              <a:path w="681354" h="224155">
                <a:moveTo>
                  <a:pt x="528955" y="81279"/>
                </a:moveTo>
                <a:lnTo>
                  <a:pt x="512444" y="81279"/>
                </a:lnTo>
                <a:lnTo>
                  <a:pt x="512444" y="112522"/>
                </a:lnTo>
                <a:lnTo>
                  <a:pt x="528955" y="112522"/>
                </a:lnTo>
                <a:lnTo>
                  <a:pt x="528955" y="87122"/>
                </a:lnTo>
                <a:lnTo>
                  <a:pt x="553239" y="87122"/>
                </a:lnTo>
                <a:lnTo>
                  <a:pt x="545846" y="81534"/>
                </a:lnTo>
                <a:lnTo>
                  <a:pt x="528955" y="81534"/>
                </a:lnTo>
                <a:lnTo>
                  <a:pt x="528955" y="81279"/>
                </a:lnTo>
                <a:close/>
              </a:path>
              <a:path w="681354" h="224155">
                <a:moveTo>
                  <a:pt x="602361" y="1142"/>
                </a:moveTo>
                <a:lnTo>
                  <a:pt x="596927" y="26904"/>
                </a:lnTo>
                <a:lnTo>
                  <a:pt x="589375" y="50641"/>
                </a:lnTo>
                <a:lnTo>
                  <a:pt x="579679" y="72330"/>
                </a:lnTo>
                <a:lnTo>
                  <a:pt x="567817" y="91948"/>
                </a:lnTo>
                <a:lnTo>
                  <a:pt x="572262" y="97154"/>
                </a:lnTo>
                <a:lnTo>
                  <a:pt x="575944" y="101980"/>
                </a:lnTo>
                <a:lnTo>
                  <a:pt x="578993" y="106299"/>
                </a:lnTo>
                <a:lnTo>
                  <a:pt x="582294" y="101473"/>
                </a:lnTo>
                <a:lnTo>
                  <a:pt x="585596" y="96392"/>
                </a:lnTo>
                <a:lnTo>
                  <a:pt x="588771" y="90932"/>
                </a:lnTo>
                <a:lnTo>
                  <a:pt x="605070" y="90932"/>
                </a:lnTo>
                <a:lnTo>
                  <a:pt x="604375" y="87810"/>
                </a:lnTo>
                <a:lnTo>
                  <a:pt x="601471" y="65024"/>
                </a:lnTo>
                <a:lnTo>
                  <a:pt x="602361" y="63246"/>
                </a:lnTo>
                <a:lnTo>
                  <a:pt x="603250" y="61340"/>
                </a:lnTo>
                <a:lnTo>
                  <a:pt x="603884" y="59436"/>
                </a:lnTo>
                <a:lnTo>
                  <a:pt x="677544" y="59436"/>
                </a:lnTo>
                <a:lnTo>
                  <a:pt x="677544" y="44196"/>
                </a:lnTo>
                <a:lnTo>
                  <a:pt x="609345" y="44196"/>
                </a:lnTo>
                <a:lnTo>
                  <a:pt x="612320" y="34671"/>
                </a:lnTo>
                <a:lnTo>
                  <a:pt x="615140" y="24764"/>
                </a:lnTo>
                <a:lnTo>
                  <a:pt x="617793" y="14477"/>
                </a:lnTo>
                <a:lnTo>
                  <a:pt x="620268" y="3810"/>
                </a:lnTo>
                <a:lnTo>
                  <a:pt x="602361" y="1142"/>
                </a:lnTo>
                <a:close/>
              </a:path>
              <a:path w="681354" h="224155">
                <a:moveTo>
                  <a:pt x="535558" y="73913"/>
                </a:moveTo>
                <a:lnTo>
                  <a:pt x="528955" y="81534"/>
                </a:lnTo>
                <a:lnTo>
                  <a:pt x="545846" y="81534"/>
                </a:lnTo>
                <a:lnTo>
                  <a:pt x="535558" y="73913"/>
                </a:lnTo>
                <a:close/>
              </a:path>
              <a:path w="681354" h="224155">
                <a:moveTo>
                  <a:pt x="571754" y="53086"/>
                </a:moveTo>
                <a:lnTo>
                  <a:pt x="461009" y="53086"/>
                </a:lnTo>
                <a:lnTo>
                  <a:pt x="461009" y="67945"/>
                </a:lnTo>
                <a:lnTo>
                  <a:pt x="571754" y="67945"/>
                </a:lnTo>
                <a:lnTo>
                  <a:pt x="571754" y="53086"/>
                </a:lnTo>
                <a:close/>
              </a:path>
              <a:path w="681354" h="224155">
                <a:moveTo>
                  <a:pt x="528955" y="3175"/>
                </a:moveTo>
                <a:lnTo>
                  <a:pt x="512444" y="3175"/>
                </a:lnTo>
                <a:lnTo>
                  <a:pt x="512444" y="53086"/>
                </a:lnTo>
                <a:lnTo>
                  <a:pt x="528955" y="53086"/>
                </a:lnTo>
                <a:lnTo>
                  <a:pt x="528955" y="3175"/>
                </a:lnTo>
                <a:close/>
              </a:path>
              <a:path w="681354" h="224155">
                <a:moveTo>
                  <a:pt x="561720" y="8762"/>
                </a:moveTo>
                <a:lnTo>
                  <a:pt x="556150" y="16527"/>
                </a:lnTo>
                <a:lnTo>
                  <a:pt x="550497" y="24018"/>
                </a:lnTo>
                <a:lnTo>
                  <a:pt x="544772" y="31247"/>
                </a:lnTo>
                <a:lnTo>
                  <a:pt x="538988" y="38226"/>
                </a:lnTo>
                <a:lnTo>
                  <a:pt x="543559" y="41401"/>
                </a:lnTo>
                <a:lnTo>
                  <a:pt x="547624" y="44576"/>
                </a:lnTo>
                <a:lnTo>
                  <a:pt x="551053" y="47625"/>
                </a:lnTo>
                <a:lnTo>
                  <a:pt x="557168" y="40624"/>
                </a:lnTo>
                <a:lnTo>
                  <a:pt x="563308" y="33337"/>
                </a:lnTo>
                <a:lnTo>
                  <a:pt x="569448" y="25765"/>
                </a:lnTo>
                <a:lnTo>
                  <a:pt x="575564" y="17907"/>
                </a:lnTo>
                <a:lnTo>
                  <a:pt x="561720" y="8762"/>
                </a:lnTo>
                <a:close/>
              </a:path>
              <a:path w="681354" h="224155">
                <a:moveTo>
                  <a:pt x="479552" y="9778"/>
                </a:moveTo>
                <a:lnTo>
                  <a:pt x="466852" y="18541"/>
                </a:lnTo>
                <a:lnTo>
                  <a:pt x="471785" y="25114"/>
                </a:lnTo>
                <a:lnTo>
                  <a:pt x="476694" y="31876"/>
                </a:lnTo>
                <a:lnTo>
                  <a:pt x="481603" y="38830"/>
                </a:lnTo>
                <a:lnTo>
                  <a:pt x="486537" y="45974"/>
                </a:lnTo>
                <a:lnTo>
                  <a:pt x="500380" y="36195"/>
                </a:lnTo>
                <a:lnTo>
                  <a:pt x="495071" y="29263"/>
                </a:lnTo>
                <a:lnTo>
                  <a:pt x="489823" y="22558"/>
                </a:lnTo>
                <a:lnTo>
                  <a:pt x="484645" y="16067"/>
                </a:lnTo>
                <a:lnTo>
                  <a:pt x="479552" y="97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29716" y="2076957"/>
            <a:ext cx="2963798" cy="2245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29716" y="2351913"/>
            <a:ext cx="981329" cy="2245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700516" y="4747259"/>
            <a:ext cx="2988564" cy="1066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711310" y="4756784"/>
            <a:ext cx="2956941" cy="2230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711310" y="5029961"/>
            <a:ext cx="2966974" cy="22453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729218" y="5305678"/>
            <a:ext cx="2848355" cy="22275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710294" y="5579109"/>
            <a:ext cx="1440052" cy="22430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700516" y="3096767"/>
            <a:ext cx="2985516" cy="106679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712707" y="3106420"/>
            <a:ext cx="2959735" cy="22377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711565" y="3381628"/>
            <a:ext cx="2962909" cy="22326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711183" y="3654678"/>
            <a:ext cx="2965069" cy="22517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711818" y="3935221"/>
            <a:ext cx="447040" cy="214629"/>
          </a:xfrm>
          <a:custGeom>
            <a:avLst/>
            <a:gdLst/>
            <a:ahLst/>
            <a:cxnLst/>
            <a:rect l="l" t="t" r="r" b="b"/>
            <a:pathLst>
              <a:path w="447040" h="214629">
                <a:moveTo>
                  <a:pt x="122554" y="0"/>
                </a:moveTo>
                <a:lnTo>
                  <a:pt x="102870" y="0"/>
                </a:lnTo>
                <a:lnTo>
                  <a:pt x="96987" y="53065"/>
                </a:lnTo>
                <a:lnTo>
                  <a:pt x="83759" y="99334"/>
                </a:lnTo>
                <a:lnTo>
                  <a:pt x="63185" y="138805"/>
                </a:lnTo>
                <a:lnTo>
                  <a:pt x="35265" y="171480"/>
                </a:lnTo>
                <a:lnTo>
                  <a:pt x="0" y="197357"/>
                </a:lnTo>
                <a:lnTo>
                  <a:pt x="5333" y="203200"/>
                </a:lnTo>
                <a:lnTo>
                  <a:pt x="10032" y="208787"/>
                </a:lnTo>
                <a:lnTo>
                  <a:pt x="14097" y="214375"/>
                </a:lnTo>
                <a:lnTo>
                  <a:pt x="47220" y="189706"/>
                </a:lnTo>
                <a:lnTo>
                  <a:pt x="74390" y="158940"/>
                </a:lnTo>
                <a:lnTo>
                  <a:pt x="95607" y="122078"/>
                </a:lnTo>
                <a:lnTo>
                  <a:pt x="110871" y="79120"/>
                </a:lnTo>
                <a:lnTo>
                  <a:pt x="128932" y="79120"/>
                </a:lnTo>
                <a:lnTo>
                  <a:pt x="117855" y="45592"/>
                </a:lnTo>
                <a:lnTo>
                  <a:pt x="119447" y="34593"/>
                </a:lnTo>
                <a:lnTo>
                  <a:pt x="120776" y="23320"/>
                </a:lnTo>
                <a:lnTo>
                  <a:pt x="121820" y="11785"/>
                </a:lnTo>
                <a:lnTo>
                  <a:pt x="122554" y="0"/>
                </a:lnTo>
                <a:close/>
              </a:path>
              <a:path w="447040" h="214629">
                <a:moveTo>
                  <a:pt x="128932" y="79120"/>
                </a:moveTo>
                <a:lnTo>
                  <a:pt x="110871" y="79120"/>
                </a:lnTo>
                <a:lnTo>
                  <a:pt x="127349" y="123128"/>
                </a:lnTo>
                <a:lnTo>
                  <a:pt x="148589" y="159908"/>
                </a:lnTo>
                <a:lnTo>
                  <a:pt x="174593" y="189474"/>
                </a:lnTo>
                <a:lnTo>
                  <a:pt x="205358" y="211835"/>
                </a:lnTo>
                <a:lnTo>
                  <a:pt x="209099" y="207192"/>
                </a:lnTo>
                <a:lnTo>
                  <a:pt x="213090" y="202406"/>
                </a:lnTo>
                <a:lnTo>
                  <a:pt x="217448" y="197357"/>
                </a:lnTo>
                <a:lnTo>
                  <a:pt x="221869" y="192404"/>
                </a:lnTo>
                <a:lnTo>
                  <a:pt x="186721" y="170019"/>
                </a:lnTo>
                <a:lnTo>
                  <a:pt x="157670" y="138096"/>
                </a:lnTo>
                <a:lnTo>
                  <a:pt x="134715" y="96625"/>
                </a:lnTo>
                <a:lnTo>
                  <a:pt x="128932" y="79120"/>
                </a:lnTo>
                <a:close/>
              </a:path>
              <a:path w="447040" h="214629">
                <a:moveTo>
                  <a:pt x="446912" y="183006"/>
                </a:moveTo>
                <a:lnTo>
                  <a:pt x="231521" y="183006"/>
                </a:lnTo>
                <a:lnTo>
                  <a:pt x="231521" y="200532"/>
                </a:lnTo>
                <a:lnTo>
                  <a:pt x="446912" y="200532"/>
                </a:lnTo>
                <a:lnTo>
                  <a:pt x="446912" y="183006"/>
                </a:lnTo>
                <a:close/>
              </a:path>
              <a:path w="447040" h="214629">
                <a:moveTo>
                  <a:pt x="348869" y="34162"/>
                </a:moveTo>
                <a:lnTo>
                  <a:pt x="329310" y="34162"/>
                </a:lnTo>
                <a:lnTo>
                  <a:pt x="329310" y="183006"/>
                </a:lnTo>
                <a:lnTo>
                  <a:pt x="348869" y="183006"/>
                </a:lnTo>
                <a:lnTo>
                  <a:pt x="348869" y="34162"/>
                </a:lnTo>
                <a:close/>
              </a:path>
              <a:path w="447040" h="214629">
                <a:moveTo>
                  <a:pt x="434466" y="16255"/>
                </a:moveTo>
                <a:lnTo>
                  <a:pt x="244221" y="16255"/>
                </a:lnTo>
                <a:lnTo>
                  <a:pt x="244221" y="34162"/>
                </a:lnTo>
                <a:lnTo>
                  <a:pt x="434466" y="34162"/>
                </a:lnTo>
                <a:lnTo>
                  <a:pt x="434466" y="16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9169018" y="3930777"/>
            <a:ext cx="450850" cy="222250"/>
          </a:xfrm>
          <a:custGeom>
            <a:avLst/>
            <a:gdLst/>
            <a:ahLst/>
            <a:cxnLst/>
            <a:rect l="l" t="t" r="r" b="b"/>
            <a:pathLst>
              <a:path w="450850" h="222250">
                <a:moveTo>
                  <a:pt x="123316" y="138684"/>
                </a:moveTo>
                <a:lnTo>
                  <a:pt x="104521" y="138684"/>
                </a:lnTo>
                <a:lnTo>
                  <a:pt x="100405" y="144875"/>
                </a:lnTo>
                <a:lnTo>
                  <a:pt x="96075" y="151066"/>
                </a:lnTo>
                <a:lnTo>
                  <a:pt x="91555" y="157257"/>
                </a:lnTo>
                <a:lnTo>
                  <a:pt x="86867" y="163449"/>
                </a:lnTo>
                <a:lnTo>
                  <a:pt x="131572" y="183006"/>
                </a:lnTo>
                <a:lnTo>
                  <a:pt x="116927" y="189819"/>
                </a:lnTo>
                <a:lnTo>
                  <a:pt x="100234" y="195595"/>
                </a:lnTo>
                <a:lnTo>
                  <a:pt x="81494" y="200348"/>
                </a:lnTo>
                <a:lnTo>
                  <a:pt x="60705" y="204089"/>
                </a:lnTo>
                <a:lnTo>
                  <a:pt x="64261" y="210439"/>
                </a:lnTo>
                <a:lnTo>
                  <a:pt x="67055" y="216027"/>
                </a:lnTo>
                <a:lnTo>
                  <a:pt x="69214" y="220980"/>
                </a:lnTo>
                <a:lnTo>
                  <a:pt x="93170" y="215530"/>
                </a:lnTo>
                <a:lnTo>
                  <a:pt x="114553" y="208724"/>
                </a:lnTo>
                <a:lnTo>
                  <a:pt x="133365" y="200584"/>
                </a:lnTo>
                <a:lnTo>
                  <a:pt x="149605" y="191135"/>
                </a:lnTo>
                <a:lnTo>
                  <a:pt x="189564" y="191135"/>
                </a:lnTo>
                <a:lnTo>
                  <a:pt x="163322" y="180086"/>
                </a:lnTo>
                <a:lnTo>
                  <a:pt x="169544" y="173228"/>
                </a:lnTo>
                <a:lnTo>
                  <a:pt x="146557" y="173228"/>
                </a:lnTo>
                <a:lnTo>
                  <a:pt x="110108" y="158496"/>
                </a:lnTo>
                <a:lnTo>
                  <a:pt x="114426" y="152146"/>
                </a:lnTo>
                <a:lnTo>
                  <a:pt x="118745" y="145542"/>
                </a:lnTo>
                <a:lnTo>
                  <a:pt x="123316" y="138684"/>
                </a:lnTo>
                <a:close/>
              </a:path>
              <a:path w="450850" h="222250">
                <a:moveTo>
                  <a:pt x="189564" y="191135"/>
                </a:moveTo>
                <a:lnTo>
                  <a:pt x="149605" y="191135"/>
                </a:lnTo>
                <a:lnTo>
                  <a:pt x="166032" y="198802"/>
                </a:lnTo>
                <a:lnTo>
                  <a:pt x="181387" y="206184"/>
                </a:lnTo>
                <a:lnTo>
                  <a:pt x="195647" y="213280"/>
                </a:lnTo>
                <a:lnTo>
                  <a:pt x="208787" y="220091"/>
                </a:lnTo>
                <a:lnTo>
                  <a:pt x="218566" y="203581"/>
                </a:lnTo>
                <a:lnTo>
                  <a:pt x="189564" y="191135"/>
                </a:lnTo>
                <a:close/>
              </a:path>
              <a:path w="450850" h="222250">
                <a:moveTo>
                  <a:pt x="2031" y="199136"/>
                </a:moveTo>
                <a:lnTo>
                  <a:pt x="3175" y="205359"/>
                </a:lnTo>
                <a:lnTo>
                  <a:pt x="4075" y="211693"/>
                </a:lnTo>
                <a:lnTo>
                  <a:pt x="4699" y="217678"/>
                </a:lnTo>
                <a:lnTo>
                  <a:pt x="13207" y="217931"/>
                </a:lnTo>
                <a:lnTo>
                  <a:pt x="20192" y="218059"/>
                </a:lnTo>
                <a:lnTo>
                  <a:pt x="25653" y="217931"/>
                </a:lnTo>
                <a:lnTo>
                  <a:pt x="35155" y="216282"/>
                </a:lnTo>
                <a:lnTo>
                  <a:pt x="41941" y="211693"/>
                </a:lnTo>
                <a:lnTo>
                  <a:pt x="46013" y="204126"/>
                </a:lnTo>
                <a:lnTo>
                  <a:pt x="46491" y="200406"/>
                </a:lnTo>
                <a:lnTo>
                  <a:pt x="17272" y="200406"/>
                </a:lnTo>
                <a:lnTo>
                  <a:pt x="10922" y="200025"/>
                </a:lnTo>
                <a:lnTo>
                  <a:pt x="2031" y="199136"/>
                </a:lnTo>
                <a:close/>
              </a:path>
              <a:path w="450850" h="222250">
                <a:moveTo>
                  <a:pt x="47371" y="130175"/>
                </a:moveTo>
                <a:lnTo>
                  <a:pt x="30860" y="130175"/>
                </a:lnTo>
                <a:lnTo>
                  <a:pt x="30860" y="196469"/>
                </a:lnTo>
                <a:lnTo>
                  <a:pt x="27558" y="200406"/>
                </a:lnTo>
                <a:lnTo>
                  <a:pt x="46491" y="200406"/>
                </a:lnTo>
                <a:lnTo>
                  <a:pt x="47371" y="193548"/>
                </a:lnTo>
                <a:lnTo>
                  <a:pt x="47371" y="130175"/>
                </a:lnTo>
                <a:close/>
              </a:path>
              <a:path w="450850" h="222250">
                <a:moveTo>
                  <a:pt x="189356" y="138684"/>
                </a:moveTo>
                <a:lnTo>
                  <a:pt x="171450" y="138684"/>
                </a:lnTo>
                <a:lnTo>
                  <a:pt x="167114" y="148492"/>
                </a:lnTo>
                <a:lnTo>
                  <a:pt x="161528" y="157527"/>
                </a:lnTo>
                <a:lnTo>
                  <a:pt x="154680" y="165776"/>
                </a:lnTo>
                <a:lnTo>
                  <a:pt x="146557" y="173228"/>
                </a:lnTo>
                <a:lnTo>
                  <a:pt x="169544" y="173228"/>
                </a:lnTo>
                <a:lnTo>
                  <a:pt x="171444" y="171134"/>
                </a:lnTo>
                <a:lnTo>
                  <a:pt x="178482" y="161242"/>
                </a:lnTo>
                <a:lnTo>
                  <a:pt x="184449" y="150421"/>
                </a:lnTo>
                <a:lnTo>
                  <a:pt x="189356" y="138684"/>
                </a:lnTo>
                <a:close/>
              </a:path>
              <a:path w="450850" h="222250">
                <a:moveTo>
                  <a:pt x="47371" y="60960"/>
                </a:moveTo>
                <a:lnTo>
                  <a:pt x="30860" y="60960"/>
                </a:lnTo>
                <a:lnTo>
                  <a:pt x="30860" y="111887"/>
                </a:lnTo>
                <a:lnTo>
                  <a:pt x="23288" y="114151"/>
                </a:lnTo>
                <a:lnTo>
                  <a:pt x="0" y="120777"/>
                </a:lnTo>
                <a:lnTo>
                  <a:pt x="2285" y="139954"/>
                </a:lnTo>
                <a:lnTo>
                  <a:pt x="9001" y="137568"/>
                </a:lnTo>
                <a:lnTo>
                  <a:pt x="30860" y="130175"/>
                </a:lnTo>
                <a:lnTo>
                  <a:pt x="47371" y="130175"/>
                </a:lnTo>
                <a:lnTo>
                  <a:pt x="47371" y="124714"/>
                </a:lnTo>
                <a:lnTo>
                  <a:pt x="54355" y="122300"/>
                </a:lnTo>
                <a:lnTo>
                  <a:pt x="61722" y="119887"/>
                </a:lnTo>
                <a:lnTo>
                  <a:pt x="69469" y="117475"/>
                </a:lnTo>
                <a:lnTo>
                  <a:pt x="68706" y="112522"/>
                </a:lnTo>
                <a:lnTo>
                  <a:pt x="68210" y="106806"/>
                </a:lnTo>
                <a:lnTo>
                  <a:pt x="47371" y="106806"/>
                </a:lnTo>
                <a:lnTo>
                  <a:pt x="47371" y="60960"/>
                </a:lnTo>
                <a:close/>
              </a:path>
              <a:path w="450850" h="222250">
                <a:moveTo>
                  <a:pt x="218821" y="123698"/>
                </a:moveTo>
                <a:lnTo>
                  <a:pt x="67817" y="123698"/>
                </a:lnTo>
                <a:lnTo>
                  <a:pt x="67817" y="138684"/>
                </a:lnTo>
                <a:lnTo>
                  <a:pt x="218821" y="138684"/>
                </a:lnTo>
                <a:lnTo>
                  <a:pt x="218821" y="123698"/>
                </a:lnTo>
                <a:close/>
              </a:path>
              <a:path w="450850" h="222250">
                <a:moveTo>
                  <a:pt x="127000" y="99568"/>
                </a:moveTo>
                <a:lnTo>
                  <a:pt x="123973" y="105570"/>
                </a:lnTo>
                <a:lnTo>
                  <a:pt x="120792" y="111585"/>
                </a:lnTo>
                <a:lnTo>
                  <a:pt x="117445" y="117623"/>
                </a:lnTo>
                <a:lnTo>
                  <a:pt x="113919" y="123698"/>
                </a:lnTo>
                <a:lnTo>
                  <a:pt x="132969" y="123698"/>
                </a:lnTo>
                <a:lnTo>
                  <a:pt x="136793" y="117475"/>
                </a:lnTo>
                <a:lnTo>
                  <a:pt x="139953" y="112395"/>
                </a:lnTo>
                <a:lnTo>
                  <a:pt x="143509" y="106425"/>
                </a:lnTo>
                <a:lnTo>
                  <a:pt x="127000" y="99568"/>
                </a:lnTo>
                <a:close/>
              </a:path>
              <a:path w="450850" h="222250">
                <a:moveTo>
                  <a:pt x="68072" y="99949"/>
                </a:moveTo>
                <a:lnTo>
                  <a:pt x="61340" y="102362"/>
                </a:lnTo>
                <a:lnTo>
                  <a:pt x="54355" y="104521"/>
                </a:lnTo>
                <a:lnTo>
                  <a:pt x="47371" y="106806"/>
                </a:lnTo>
                <a:lnTo>
                  <a:pt x="68210" y="106806"/>
                </a:lnTo>
                <a:lnTo>
                  <a:pt x="68072" y="99949"/>
                </a:lnTo>
                <a:close/>
              </a:path>
              <a:path w="450850" h="222250">
                <a:moveTo>
                  <a:pt x="220345" y="81280"/>
                </a:moveTo>
                <a:lnTo>
                  <a:pt x="68579" y="81280"/>
                </a:lnTo>
                <a:lnTo>
                  <a:pt x="68579" y="96266"/>
                </a:lnTo>
                <a:lnTo>
                  <a:pt x="220345" y="96266"/>
                </a:lnTo>
                <a:lnTo>
                  <a:pt x="220345" y="81280"/>
                </a:lnTo>
                <a:close/>
              </a:path>
              <a:path w="450850" h="222250">
                <a:moveTo>
                  <a:pt x="180594" y="44450"/>
                </a:moveTo>
                <a:lnTo>
                  <a:pt x="174848" y="53340"/>
                </a:lnTo>
                <a:lnTo>
                  <a:pt x="168878" y="62245"/>
                </a:lnTo>
                <a:lnTo>
                  <a:pt x="162377" y="71614"/>
                </a:lnTo>
                <a:lnTo>
                  <a:pt x="155448" y="81280"/>
                </a:lnTo>
                <a:lnTo>
                  <a:pt x="173735" y="81280"/>
                </a:lnTo>
                <a:lnTo>
                  <a:pt x="179712" y="74400"/>
                </a:lnTo>
                <a:lnTo>
                  <a:pt x="185642" y="67484"/>
                </a:lnTo>
                <a:lnTo>
                  <a:pt x="191523" y="60545"/>
                </a:lnTo>
                <a:lnTo>
                  <a:pt x="197357" y="53593"/>
                </a:lnTo>
                <a:lnTo>
                  <a:pt x="180594" y="44450"/>
                </a:lnTo>
                <a:close/>
              </a:path>
              <a:path w="450850" h="222250">
                <a:moveTo>
                  <a:pt x="110235" y="44577"/>
                </a:moveTo>
                <a:lnTo>
                  <a:pt x="97281" y="53340"/>
                </a:lnTo>
                <a:lnTo>
                  <a:pt x="102401" y="59866"/>
                </a:lnTo>
                <a:lnTo>
                  <a:pt x="107283" y="66500"/>
                </a:lnTo>
                <a:lnTo>
                  <a:pt x="111926" y="73253"/>
                </a:lnTo>
                <a:lnTo>
                  <a:pt x="116331" y="80137"/>
                </a:lnTo>
                <a:lnTo>
                  <a:pt x="130555" y="70485"/>
                </a:lnTo>
                <a:lnTo>
                  <a:pt x="125630" y="63793"/>
                </a:lnTo>
                <a:lnTo>
                  <a:pt x="120586" y="57245"/>
                </a:lnTo>
                <a:lnTo>
                  <a:pt x="115446" y="50839"/>
                </a:lnTo>
                <a:lnTo>
                  <a:pt x="110235" y="44577"/>
                </a:lnTo>
                <a:close/>
              </a:path>
              <a:path w="450850" h="222250">
                <a:moveTo>
                  <a:pt x="73025" y="44831"/>
                </a:moveTo>
                <a:lnTo>
                  <a:pt x="2666" y="44831"/>
                </a:lnTo>
                <a:lnTo>
                  <a:pt x="2666" y="60960"/>
                </a:lnTo>
                <a:lnTo>
                  <a:pt x="73025" y="60960"/>
                </a:lnTo>
                <a:lnTo>
                  <a:pt x="73025" y="44831"/>
                </a:lnTo>
                <a:close/>
              </a:path>
              <a:path w="450850" h="222250">
                <a:moveTo>
                  <a:pt x="47371" y="3175"/>
                </a:moveTo>
                <a:lnTo>
                  <a:pt x="30860" y="3175"/>
                </a:lnTo>
                <a:lnTo>
                  <a:pt x="30860" y="44831"/>
                </a:lnTo>
                <a:lnTo>
                  <a:pt x="47371" y="44831"/>
                </a:lnTo>
                <a:lnTo>
                  <a:pt x="47371" y="3175"/>
                </a:lnTo>
                <a:close/>
              </a:path>
              <a:path w="450850" h="222250">
                <a:moveTo>
                  <a:pt x="215010" y="27050"/>
                </a:moveTo>
                <a:lnTo>
                  <a:pt x="77215" y="27050"/>
                </a:lnTo>
                <a:lnTo>
                  <a:pt x="77215" y="41910"/>
                </a:lnTo>
                <a:lnTo>
                  <a:pt x="215010" y="41910"/>
                </a:lnTo>
                <a:lnTo>
                  <a:pt x="215010" y="27050"/>
                </a:lnTo>
                <a:close/>
              </a:path>
              <a:path w="450850" h="222250">
                <a:moveTo>
                  <a:pt x="144272" y="0"/>
                </a:moveTo>
                <a:lnTo>
                  <a:pt x="129285" y="6858"/>
                </a:lnTo>
                <a:lnTo>
                  <a:pt x="133096" y="13589"/>
                </a:lnTo>
                <a:lnTo>
                  <a:pt x="136778" y="20193"/>
                </a:lnTo>
                <a:lnTo>
                  <a:pt x="140334" y="27050"/>
                </a:lnTo>
                <a:lnTo>
                  <a:pt x="152146" y="27050"/>
                </a:lnTo>
                <a:lnTo>
                  <a:pt x="157860" y="24384"/>
                </a:lnTo>
                <a:lnTo>
                  <a:pt x="154576" y="18216"/>
                </a:lnTo>
                <a:lnTo>
                  <a:pt x="151209" y="12096"/>
                </a:lnTo>
                <a:lnTo>
                  <a:pt x="147770" y="6024"/>
                </a:lnTo>
                <a:lnTo>
                  <a:pt x="144272" y="0"/>
                </a:lnTo>
                <a:close/>
              </a:path>
              <a:path w="450850" h="222250">
                <a:moveTo>
                  <a:pt x="328167" y="70358"/>
                </a:moveTo>
                <a:lnTo>
                  <a:pt x="242824" y="70358"/>
                </a:lnTo>
                <a:lnTo>
                  <a:pt x="242824" y="145287"/>
                </a:lnTo>
                <a:lnTo>
                  <a:pt x="241891" y="166312"/>
                </a:lnTo>
                <a:lnTo>
                  <a:pt x="239077" y="184229"/>
                </a:lnTo>
                <a:lnTo>
                  <a:pt x="234358" y="199026"/>
                </a:lnTo>
                <a:lnTo>
                  <a:pt x="227710" y="210693"/>
                </a:lnTo>
                <a:lnTo>
                  <a:pt x="232663" y="214503"/>
                </a:lnTo>
                <a:lnTo>
                  <a:pt x="236727" y="218186"/>
                </a:lnTo>
                <a:lnTo>
                  <a:pt x="240156" y="222123"/>
                </a:lnTo>
                <a:lnTo>
                  <a:pt x="246941" y="210385"/>
                </a:lnTo>
                <a:lnTo>
                  <a:pt x="252047" y="195754"/>
                </a:lnTo>
                <a:lnTo>
                  <a:pt x="255462" y="178242"/>
                </a:lnTo>
                <a:lnTo>
                  <a:pt x="257175" y="157861"/>
                </a:lnTo>
                <a:lnTo>
                  <a:pt x="328167" y="157861"/>
                </a:lnTo>
                <a:lnTo>
                  <a:pt x="328167" y="144653"/>
                </a:lnTo>
                <a:lnTo>
                  <a:pt x="257428" y="144653"/>
                </a:lnTo>
                <a:lnTo>
                  <a:pt x="257428" y="115443"/>
                </a:lnTo>
                <a:lnTo>
                  <a:pt x="328167" y="115443"/>
                </a:lnTo>
                <a:lnTo>
                  <a:pt x="328167" y="102235"/>
                </a:lnTo>
                <a:lnTo>
                  <a:pt x="257428" y="102235"/>
                </a:lnTo>
                <a:lnTo>
                  <a:pt x="257428" y="73152"/>
                </a:lnTo>
                <a:lnTo>
                  <a:pt x="328167" y="73152"/>
                </a:lnTo>
                <a:lnTo>
                  <a:pt x="328167" y="70358"/>
                </a:lnTo>
                <a:close/>
              </a:path>
              <a:path w="450850" h="222250">
                <a:moveTo>
                  <a:pt x="283463" y="202692"/>
                </a:moveTo>
                <a:lnTo>
                  <a:pt x="284606" y="207899"/>
                </a:lnTo>
                <a:lnTo>
                  <a:pt x="285369" y="212852"/>
                </a:lnTo>
                <a:lnTo>
                  <a:pt x="286003" y="217678"/>
                </a:lnTo>
                <a:lnTo>
                  <a:pt x="293115" y="217931"/>
                </a:lnTo>
                <a:lnTo>
                  <a:pt x="299465" y="218059"/>
                </a:lnTo>
                <a:lnTo>
                  <a:pt x="304926" y="218059"/>
                </a:lnTo>
                <a:lnTo>
                  <a:pt x="315094" y="216654"/>
                </a:lnTo>
                <a:lnTo>
                  <a:pt x="322357" y="212439"/>
                </a:lnTo>
                <a:lnTo>
                  <a:pt x="326715" y="205414"/>
                </a:lnTo>
                <a:lnTo>
                  <a:pt x="326948" y="203835"/>
                </a:lnTo>
                <a:lnTo>
                  <a:pt x="296799" y="203835"/>
                </a:lnTo>
                <a:lnTo>
                  <a:pt x="290702" y="203454"/>
                </a:lnTo>
                <a:lnTo>
                  <a:pt x="283463" y="202692"/>
                </a:lnTo>
                <a:close/>
              </a:path>
              <a:path w="450850" h="222250">
                <a:moveTo>
                  <a:pt x="328167" y="157861"/>
                </a:moveTo>
                <a:lnTo>
                  <a:pt x="313689" y="157861"/>
                </a:lnTo>
                <a:lnTo>
                  <a:pt x="313689" y="200406"/>
                </a:lnTo>
                <a:lnTo>
                  <a:pt x="309752" y="203835"/>
                </a:lnTo>
                <a:lnTo>
                  <a:pt x="326948" y="203835"/>
                </a:lnTo>
                <a:lnTo>
                  <a:pt x="328142" y="195754"/>
                </a:lnTo>
                <a:lnTo>
                  <a:pt x="328167" y="157861"/>
                </a:lnTo>
                <a:close/>
              </a:path>
              <a:path w="450850" h="222250">
                <a:moveTo>
                  <a:pt x="292226" y="157861"/>
                </a:moveTo>
                <a:lnTo>
                  <a:pt x="277749" y="157861"/>
                </a:lnTo>
                <a:lnTo>
                  <a:pt x="277749" y="200406"/>
                </a:lnTo>
                <a:lnTo>
                  <a:pt x="292226" y="200406"/>
                </a:lnTo>
                <a:lnTo>
                  <a:pt x="292226" y="157861"/>
                </a:lnTo>
                <a:close/>
              </a:path>
              <a:path w="450850" h="222250">
                <a:moveTo>
                  <a:pt x="292226" y="115443"/>
                </a:moveTo>
                <a:lnTo>
                  <a:pt x="277749" y="115443"/>
                </a:lnTo>
                <a:lnTo>
                  <a:pt x="277749" y="144653"/>
                </a:lnTo>
                <a:lnTo>
                  <a:pt x="292226" y="144653"/>
                </a:lnTo>
                <a:lnTo>
                  <a:pt x="292226" y="115443"/>
                </a:lnTo>
                <a:close/>
              </a:path>
              <a:path w="450850" h="222250">
                <a:moveTo>
                  <a:pt x="328167" y="115443"/>
                </a:moveTo>
                <a:lnTo>
                  <a:pt x="313689" y="115443"/>
                </a:lnTo>
                <a:lnTo>
                  <a:pt x="313689" y="144653"/>
                </a:lnTo>
                <a:lnTo>
                  <a:pt x="328167" y="144653"/>
                </a:lnTo>
                <a:lnTo>
                  <a:pt x="328167" y="115443"/>
                </a:lnTo>
                <a:close/>
              </a:path>
              <a:path w="450850" h="222250">
                <a:moveTo>
                  <a:pt x="292226" y="73152"/>
                </a:moveTo>
                <a:lnTo>
                  <a:pt x="277749" y="73152"/>
                </a:lnTo>
                <a:lnTo>
                  <a:pt x="277749" y="102235"/>
                </a:lnTo>
                <a:lnTo>
                  <a:pt x="292226" y="102235"/>
                </a:lnTo>
                <a:lnTo>
                  <a:pt x="292226" y="73152"/>
                </a:lnTo>
                <a:close/>
              </a:path>
              <a:path w="450850" h="222250">
                <a:moveTo>
                  <a:pt x="328167" y="73152"/>
                </a:moveTo>
                <a:lnTo>
                  <a:pt x="313689" y="73152"/>
                </a:lnTo>
                <a:lnTo>
                  <a:pt x="313689" y="102235"/>
                </a:lnTo>
                <a:lnTo>
                  <a:pt x="328167" y="102235"/>
                </a:lnTo>
                <a:lnTo>
                  <a:pt x="328167" y="73152"/>
                </a:lnTo>
                <a:close/>
              </a:path>
              <a:path w="450850" h="222250">
                <a:moveTo>
                  <a:pt x="266064" y="254"/>
                </a:moveTo>
                <a:lnTo>
                  <a:pt x="257589" y="18063"/>
                </a:lnTo>
                <a:lnTo>
                  <a:pt x="248364" y="34718"/>
                </a:lnTo>
                <a:lnTo>
                  <a:pt x="238400" y="50206"/>
                </a:lnTo>
                <a:lnTo>
                  <a:pt x="227710" y="64516"/>
                </a:lnTo>
                <a:lnTo>
                  <a:pt x="232028" y="68580"/>
                </a:lnTo>
                <a:lnTo>
                  <a:pt x="235711" y="72262"/>
                </a:lnTo>
                <a:lnTo>
                  <a:pt x="238632" y="75692"/>
                </a:lnTo>
                <a:lnTo>
                  <a:pt x="242824" y="70358"/>
                </a:lnTo>
                <a:lnTo>
                  <a:pt x="328167" y="70358"/>
                </a:lnTo>
                <a:lnTo>
                  <a:pt x="328167" y="60071"/>
                </a:lnTo>
                <a:lnTo>
                  <a:pt x="250189" y="60071"/>
                </a:lnTo>
                <a:lnTo>
                  <a:pt x="254402" y="54072"/>
                </a:lnTo>
                <a:lnTo>
                  <a:pt x="258460" y="47894"/>
                </a:lnTo>
                <a:lnTo>
                  <a:pt x="262352" y="41550"/>
                </a:lnTo>
                <a:lnTo>
                  <a:pt x="266064" y="35052"/>
                </a:lnTo>
                <a:lnTo>
                  <a:pt x="316991" y="35052"/>
                </a:lnTo>
                <a:lnTo>
                  <a:pt x="316991" y="21590"/>
                </a:lnTo>
                <a:lnTo>
                  <a:pt x="273430" y="21590"/>
                </a:lnTo>
                <a:lnTo>
                  <a:pt x="276351" y="16129"/>
                </a:lnTo>
                <a:lnTo>
                  <a:pt x="279019" y="10414"/>
                </a:lnTo>
                <a:lnTo>
                  <a:pt x="281685" y="4445"/>
                </a:lnTo>
                <a:lnTo>
                  <a:pt x="266064" y="254"/>
                </a:lnTo>
                <a:close/>
              </a:path>
              <a:path w="450850" h="222250">
                <a:moveTo>
                  <a:pt x="316991" y="35052"/>
                </a:moveTo>
                <a:lnTo>
                  <a:pt x="298703" y="35052"/>
                </a:lnTo>
                <a:lnTo>
                  <a:pt x="281939" y="60071"/>
                </a:lnTo>
                <a:lnTo>
                  <a:pt x="299847" y="60071"/>
                </a:lnTo>
                <a:lnTo>
                  <a:pt x="316991" y="35306"/>
                </a:lnTo>
                <a:lnTo>
                  <a:pt x="316991" y="35052"/>
                </a:lnTo>
                <a:close/>
              </a:path>
              <a:path w="450850" h="222250">
                <a:moveTo>
                  <a:pt x="445301" y="199771"/>
                </a:moveTo>
                <a:lnTo>
                  <a:pt x="427481" y="199771"/>
                </a:lnTo>
                <a:lnTo>
                  <a:pt x="430022" y="206502"/>
                </a:lnTo>
                <a:lnTo>
                  <a:pt x="432434" y="213360"/>
                </a:lnTo>
                <a:lnTo>
                  <a:pt x="434848" y="220345"/>
                </a:lnTo>
                <a:lnTo>
                  <a:pt x="450723" y="213233"/>
                </a:lnTo>
                <a:lnTo>
                  <a:pt x="445301" y="199771"/>
                </a:lnTo>
                <a:close/>
              </a:path>
              <a:path w="450850" h="222250">
                <a:moveTo>
                  <a:pt x="399796" y="133223"/>
                </a:moveTo>
                <a:lnTo>
                  <a:pt x="384175" y="133223"/>
                </a:lnTo>
                <a:lnTo>
                  <a:pt x="384175" y="189737"/>
                </a:lnTo>
                <a:lnTo>
                  <a:pt x="334390" y="193802"/>
                </a:lnTo>
                <a:lnTo>
                  <a:pt x="336423" y="211200"/>
                </a:lnTo>
                <a:lnTo>
                  <a:pt x="427481" y="199771"/>
                </a:lnTo>
                <a:lnTo>
                  <a:pt x="445301" y="199771"/>
                </a:lnTo>
                <a:lnTo>
                  <a:pt x="444767" y="198445"/>
                </a:lnTo>
                <a:lnTo>
                  <a:pt x="440341" y="188214"/>
                </a:lnTo>
                <a:lnTo>
                  <a:pt x="399796" y="188214"/>
                </a:lnTo>
                <a:lnTo>
                  <a:pt x="399796" y="133223"/>
                </a:lnTo>
                <a:close/>
              </a:path>
              <a:path w="450850" h="222250">
                <a:moveTo>
                  <a:pt x="425069" y="156083"/>
                </a:moveTo>
                <a:lnTo>
                  <a:pt x="411479" y="162052"/>
                </a:lnTo>
                <a:lnTo>
                  <a:pt x="414125" y="167886"/>
                </a:lnTo>
                <a:lnTo>
                  <a:pt x="416734" y="173767"/>
                </a:lnTo>
                <a:lnTo>
                  <a:pt x="419320" y="179697"/>
                </a:lnTo>
                <a:lnTo>
                  <a:pt x="421894" y="185674"/>
                </a:lnTo>
                <a:lnTo>
                  <a:pt x="406907" y="187452"/>
                </a:lnTo>
                <a:lnTo>
                  <a:pt x="399796" y="188214"/>
                </a:lnTo>
                <a:lnTo>
                  <a:pt x="440341" y="188214"/>
                </a:lnTo>
                <a:lnTo>
                  <a:pt x="438515" y="183991"/>
                </a:lnTo>
                <a:lnTo>
                  <a:pt x="431952" y="169870"/>
                </a:lnTo>
                <a:lnTo>
                  <a:pt x="425069" y="156083"/>
                </a:lnTo>
                <a:close/>
              </a:path>
              <a:path w="450850" h="222250">
                <a:moveTo>
                  <a:pt x="439800" y="46228"/>
                </a:moveTo>
                <a:lnTo>
                  <a:pt x="344297" y="46228"/>
                </a:lnTo>
                <a:lnTo>
                  <a:pt x="344297" y="144399"/>
                </a:lnTo>
                <a:lnTo>
                  <a:pt x="359409" y="144399"/>
                </a:lnTo>
                <a:lnTo>
                  <a:pt x="359409" y="133223"/>
                </a:lnTo>
                <a:lnTo>
                  <a:pt x="439800" y="133223"/>
                </a:lnTo>
                <a:lnTo>
                  <a:pt x="439800" y="118999"/>
                </a:lnTo>
                <a:lnTo>
                  <a:pt x="359409" y="118999"/>
                </a:lnTo>
                <a:lnTo>
                  <a:pt x="359409" y="60452"/>
                </a:lnTo>
                <a:lnTo>
                  <a:pt x="439800" y="60452"/>
                </a:lnTo>
                <a:lnTo>
                  <a:pt x="439800" y="46228"/>
                </a:lnTo>
                <a:close/>
              </a:path>
              <a:path w="450850" h="222250">
                <a:moveTo>
                  <a:pt x="399796" y="60452"/>
                </a:moveTo>
                <a:lnTo>
                  <a:pt x="384175" y="60452"/>
                </a:lnTo>
                <a:lnTo>
                  <a:pt x="384175" y="118999"/>
                </a:lnTo>
                <a:lnTo>
                  <a:pt x="399796" y="118999"/>
                </a:lnTo>
                <a:lnTo>
                  <a:pt x="399796" y="60452"/>
                </a:lnTo>
                <a:close/>
              </a:path>
              <a:path w="450850" h="222250">
                <a:moveTo>
                  <a:pt x="439800" y="60452"/>
                </a:moveTo>
                <a:lnTo>
                  <a:pt x="424560" y="60452"/>
                </a:lnTo>
                <a:lnTo>
                  <a:pt x="424560" y="118999"/>
                </a:lnTo>
                <a:lnTo>
                  <a:pt x="439800" y="118999"/>
                </a:lnTo>
                <a:lnTo>
                  <a:pt x="439800" y="60452"/>
                </a:lnTo>
                <a:close/>
              </a:path>
              <a:path w="450850" h="222250">
                <a:moveTo>
                  <a:pt x="399796" y="3175"/>
                </a:moveTo>
                <a:lnTo>
                  <a:pt x="384175" y="3175"/>
                </a:lnTo>
                <a:lnTo>
                  <a:pt x="384175" y="46228"/>
                </a:lnTo>
                <a:lnTo>
                  <a:pt x="399796" y="46228"/>
                </a:lnTo>
                <a:lnTo>
                  <a:pt x="399796" y="31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9637321" y="4090923"/>
            <a:ext cx="55880" cy="57150"/>
          </a:xfrm>
          <a:custGeom>
            <a:avLst/>
            <a:gdLst/>
            <a:ahLst/>
            <a:cxnLst/>
            <a:rect l="l" t="t" r="r" b="b"/>
            <a:pathLst>
              <a:path w="55879" h="57150">
                <a:moveTo>
                  <a:pt x="36142" y="0"/>
                </a:moveTo>
                <a:lnTo>
                  <a:pt x="21283" y="0"/>
                </a:lnTo>
                <a:lnTo>
                  <a:pt x="14679" y="2667"/>
                </a:lnTo>
                <a:lnTo>
                  <a:pt x="8710" y="8000"/>
                </a:lnTo>
                <a:lnTo>
                  <a:pt x="2868" y="13462"/>
                </a:lnTo>
                <a:lnTo>
                  <a:pt x="57" y="19938"/>
                </a:lnTo>
                <a:lnTo>
                  <a:pt x="0" y="36702"/>
                </a:lnTo>
                <a:lnTo>
                  <a:pt x="2741" y="43306"/>
                </a:lnTo>
                <a:lnTo>
                  <a:pt x="8202" y="48768"/>
                </a:lnTo>
                <a:lnTo>
                  <a:pt x="13790" y="54228"/>
                </a:lnTo>
                <a:lnTo>
                  <a:pt x="20394" y="56895"/>
                </a:lnTo>
                <a:lnTo>
                  <a:pt x="35761" y="56895"/>
                </a:lnTo>
                <a:lnTo>
                  <a:pt x="42238" y="54228"/>
                </a:lnTo>
                <a:lnTo>
                  <a:pt x="47699" y="49021"/>
                </a:lnTo>
                <a:lnTo>
                  <a:pt x="53160" y="43687"/>
                </a:lnTo>
                <a:lnTo>
                  <a:pt x="54324" y="40639"/>
                </a:lnTo>
                <a:lnTo>
                  <a:pt x="25728" y="40639"/>
                </a:lnTo>
                <a:lnTo>
                  <a:pt x="22934" y="39624"/>
                </a:lnTo>
                <a:lnTo>
                  <a:pt x="17473" y="35432"/>
                </a:lnTo>
                <a:lnTo>
                  <a:pt x="16076" y="32638"/>
                </a:lnTo>
                <a:lnTo>
                  <a:pt x="16076" y="25273"/>
                </a:lnTo>
                <a:lnTo>
                  <a:pt x="17219" y="22225"/>
                </a:lnTo>
                <a:lnTo>
                  <a:pt x="19632" y="19938"/>
                </a:lnTo>
                <a:lnTo>
                  <a:pt x="21918" y="17652"/>
                </a:lnTo>
                <a:lnTo>
                  <a:pt x="24585" y="16509"/>
                </a:lnTo>
                <a:lnTo>
                  <a:pt x="54134" y="16509"/>
                </a:lnTo>
                <a:lnTo>
                  <a:pt x="53160" y="14096"/>
                </a:lnTo>
                <a:lnTo>
                  <a:pt x="47826" y="8508"/>
                </a:lnTo>
                <a:lnTo>
                  <a:pt x="42492" y="2793"/>
                </a:lnTo>
                <a:lnTo>
                  <a:pt x="36142" y="0"/>
                </a:lnTo>
                <a:close/>
              </a:path>
              <a:path w="55879" h="57150">
                <a:moveTo>
                  <a:pt x="54134" y="16509"/>
                </a:moveTo>
                <a:lnTo>
                  <a:pt x="31316" y="16509"/>
                </a:lnTo>
                <a:lnTo>
                  <a:pt x="34110" y="17652"/>
                </a:lnTo>
                <a:lnTo>
                  <a:pt x="38936" y="22225"/>
                </a:lnTo>
                <a:lnTo>
                  <a:pt x="40079" y="25273"/>
                </a:lnTo>
                <a:lnTo>
                  <a:pt x="40027" y="32638"/>
                </a:lnTo>
                <a:lnTo>
                  <a:pt x="38936" y="35306"/>
                </a:lnTo>
                <a:lnTo>
                  <a:pt x="36396" y="37464"/>
                </a:lnTo>
                <a:lnTo>
                  <a:pt x="33983" y="39624"/>
                </a:lnTo>
                <a:lnTo>
                  <a:pt x="31316" y="40639"/>
                </a:lnTo>
                <a:lnTo>
                  <a:pt x="54324" y="40639"/>
                </a:lnTo>
                <a:lnTo>
                  <a:pt x="55827" y="36702"/>
                </a:lnTo>
                <a:lnTo>
                  <a:pt x="55827" y="20700"/>
                </a:lnTo>
                <a:lnTo>
                  <a:pt x="54134" y="165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698992" y="1790700"/>
            <a:ext cx="2988563" cy="794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709152" y="1801114"/>
            <a:ext cx="2968244" cy="22478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711818" y="2077592"/>
            <a:ext cx="2951733" cy="2232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711310" y="2351913"/>
            <a:ext cx="1896237" cy="22263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23133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收发件管理</a:t>
            </a:r>
            <a:endParaRPr sz="3600"/>
          </a:p>
        </p:txBody>
      </p:sp>
      <p:sp>
        <p:nvSpPr>
          <p:cNvPr id="51" name="object 51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80365" y="174752"/>
            <a:ext cx="360680" cy="238760"/>
          </a:xfrm>
          <a:custGeom>
            <a:avLst/>
            <a:gdLst/>
            <a:ahLst/>
            <a:cxnLst/>
            <a:rect l="l" t="t" r="r" b="b"/>
            <a:pathLst>
              <a:path w="360680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0680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0680" h="238759">
                <a:moveTo>
                  <a:pt x="229209" y="199009"/>
                </a:moveTo>
                <a:lnTo>
                  <a:pt x="229209" y="228726"/>
                </a:lnTo>
                <a:lnTo>
                  <a:pt x="238387" y="232894"/>
                </a:lnTo>
                <a:lnTo>
                  <a:pt x="249556" y="235870"/>
                </a:lnTo>
                <a:lnTo>
                  <a:pt x="262719" y="237656"/>
                </a:lnTo>
                <a:lnTo>
                  <a:pt x="277876" y="238251"/>
                </a:lnTo>
                <a:lnTo>
                  <a:pt x="296104" y="236964"/>
                </a:lnTo>
                <a:lnTo>
                  <a:pt x="312251" y="233092"/>
                </a:lnTo>
                <a:lnTo>
                  <a:pt x="326317" y="226625"/>
                </a:lnTo>
                <a:lnTo>
                  <a:pt x="338302" y="217550"/>
                </a:lnTo>
                <a:lnTo>
                  <a:pt x="341259" y="214122"/>
                </a:lnTo>
                <a:lnTo>
                  <a:pt x="277571" y="214122"/>
                </a:lnTo>
                <a:lnTo>
                  <a:pt x="265117" y="213189"/>
                </a:lnTo>
                <a:lnTo>
                  <a:pt x="252904" y="210375"/>
                </a:lnTo>
                <a:lnTo>
                  <a:pt x="240934" y="205656"/>
                </a:lnTo>
                <a:lnTo>
                  <a:pt x="229209" y="199009"/>
                </a:lnTo>
                <a:close/>
              </a:path>
              <a:path w="360680" h="238759">
                <a:moveTo>
                  <a:pt x="345394" y="118872"/>
                </a:moveTo>
                <a:lnTo>
                  <a:pt x="272808" y="118872"/>
                </a:lnTo>
                <a:lnTo>
                  <a:pt x="286043" y="119633"/>
                </a:lnTo>
                <a:lnTo>
                  <a:pt x="297611" y="121920"/>
                </a:lnTo>
                <a:lnTo>
                  <a:pt x="329629" y="155049"/>
                </a:lnTo>
                <a:lnTo>
                  <a:pt x="330555" y="165480"/>
                </a:lnTo>
                <a:lnTo>
                  <a:pt x="329643" y="175980"/>
                </a:lnTo>
                <a:lnTo>
                  <a:pt x="299078" y="210788"/>
                </a:lnTo>
                <a:lnTo>
                  <a:pt x="277571" y="214122"/>
                </a:lnTo>
                <a:lnTo>
                  <a:pt x="341259" y="214122"/>
                </a:lnTo>
                <a:lnTo>
                  <a:pt x="347870" y="206454"/>
                </a:lnTo>
                <a:lnTo>
                  <a:pt x="354704" y="193738"/>
                </a:lnTo>
                <a:lnTo>
                  <a:pt x="358805" y="179403"/>
                </a:lnTo>
                <a:lnTo>
                  <a:pt x="360172" y="163449"/>
                </a:lnTo>
                <a:lnTo>
                  <a:pt x="358898" y="148062"/>
                </a:lnTo>
                <a:lnTo>
                  <a:pt x="355076" y="134461"/>
                </a:lnTo>
                <a:lnTo>
                  <a:pt x="348706" y="122622"/>
                </a:lnTo>
                <a:lnTo>
                  <a:pt x="345394" y="118872"/>
                </a:lnTo>
                <a:close/>
              </a:path>
              <a:path w="360680" h="238759">
                <a:moveTo>
                  <a:pt x="349758" y="3937"/>
                </a:moveTo>
                <a:lnTo>
                  <a:pt x="236347" y="3937"/>
                </a:lnTo>
                <a:lnTo>
                  <a:pt x="236347" y="121030"/>
                </a:lnTo>
                <a:lnTo>
                  <a:pt x="247219" y="120104"/>
                </a:lnTo>
                <a:lnTo>
                  <a:pt x="256921" y="119427"/>
                </a:lnTo>
                <a:lnTo>
                  <a:pt x="265450" y="119012"/>
                </a:lnTo>
                <a:lnTo>
                  <a:pt x="272808" y="118872"/>
                </a:lnTo>
                <a:lnTo>
                  <a:pt x="345394" y="118872"/>
                </a:lnTo>
                <a:lnTo>
                  <a:pt x="339788" y="112522"/>
                </a:lnTo>
                <a:lnTo>
                  <a:pt x="328584" y="104447"/>
                </a:lnTo>
                <a:lnTo>
                  <a:pt x="315374" y="98694"/>
                </a:lnTo>
                <a:lnTo>
                  <a:pt x="300156" y="95251"/>
                </a:lnTo>
                <a:lnTo>
                  <a:pt x="294394" y="94869"/>
                </a:lnTo>
                <a:lnTo>
                  <a:pt x="263436" y="94869"/>
                </a:lnTo>
                <a:lnTo>
                  <a:pt x="263436" y="29591"/>
                </a:lnTo>
                <a:lnTo>
                  <a:pt x="349758" y="29591"/>
                </a:lnTo>
                <a:lnTo>
                  <a:pt x="349758" y="3937"/>
                </a:lnTo>
                <a:close/>
              </a:path>
              <a:path w="360680" h="238759">
                <a:moveTo>
                  <a:pt x="282930" y="94106"/>
                </a:moveTo>
                <a:lnTo>
                  <a:pt x="278561" y="94106"/>
                </a:lnTo>
                <a:lnTo>
                  <a:pt x="272072" y="94361"/>
                </a:lnTo>
                <a:lnTo>
                  <a:pt x="263436" y="94869"/>
                </a:lnTo>
                <a:lnTo>
                  <a:pt x="294394" y="94869"/>
                </a:lnTo>
                <a:lnTo>
                  <a:pt x="282930" y="94106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05377" y="1621789"/>
            <a:ext cx="4362450" cy="4362450"/>
          </a:xfrm>
          <a:custGeom>
            <a:avLst/>
            <a:gdLst/>
            <a:ahLst/>
            <a:cxnLst/>
            <a:rect l="l" t="t" r="r" b="b"/>
            <a:pathLst>
              <a:path w="4362450" h="4362450">
                <a:moveTo>
                  <a:pt x="2181098" y="0"/>
                </a:moveTo>
                <a:lnTo>
                  <a:pt x="0" y="2181098"/>
                </a:lnTo>
                <a:lnTo>
                  <a:pt x="2181098" y="4362145"/>
                </a:lnTo>
                <a:lnTo>
                  <a:pt x="4362196" y="2181098"/>
                </a:lnTo>
                <a:lnTo>
                  <a:pt x="2181098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274565" y="2133980"/>
            <a:ext cx="1630680" cy="1544955"/>
          </a:xfrm>
          <a:custGeom>
            <a:avLst/>
            <a:gdLst/>
            <a:ahLst/>
            <a:cxnLst/>
            <a:rect l="l" t="t" r="r" b="b"/>
            <a:pathLst>
              <a:path w="1630679" h="1544954">
                <a:moveTo>
                  <a:pt x="1496441" y="0"/>
                </a:moveTo>
                <a:lnTo>
                  <a:pt x="133858" y="0"/>
                </a:lnTo>
                <a:lnTo>
                  <a:pt x="91553" y="6825"/>
                </a:lnTo>
                <a:lnTo>
                  <a:pt x="54809" y="25830"/>
                </a:lnTo>
                <a:lnTo>
                  <a:pt x="25830" y="54809"/>
                </a:lnTo>
                <a:lnTo>
                  <a:pt x="6825" y="91553"/>
                </a:lnTo>
                <a:lnTo>
                  <a:pt x="0" y="133858"/>
                </a:lnTo>
                <a:lnTo>
                  <a:pt x="0" y="1411097"/>
                </a:lnTo>
                <a:lnTo>
                  <a:pt x="6825" y="1453401"/>
                </a:lnTo>
                <a:lnTo>
                  <a:pt x="25830" y="1490145"/>
                </a:lnTo>
                <a:lnTo>
                  <a:pt x="54809" y="1519124"/>
                </a:lnTo>
                <a:lnTo>
                  <a:pt x="91553" y="1538129"/>
                </a:lnTo>
                <a:lnTo>
                  <a:pt x="133858" y="1544955"/>
                </a:lnTo>
                <a:lnTo>
                  <a:pt x="1496441" y="1544955"/>
                </a:lnTo>
                <a:lnTo>
                  <a:pt x="1538807" y="1538129"/>
                </a:lnTo>
                <a:lnTo>
                  <a:pt x="1575589" y="1519124"/>
                </a:lnTo>
                <a:lnTo>
                  <a:pt x="1604587" y="1490145"/>
                </a:lnTo>
                <a:lnTo>
                  <a:pt x="1623599" y="1453401"/>
                </a:lnTo>
                <a:lnTo>
                  <a:pt x="1630426" y="1411097"/>
                </a:lnTo>
                <a:lnTo>
                  <a:pt x="1630426" y="133858"/>
                </a:lnTo>
                <a:lnTo>
                  <a:pt x="1623599" y="91553"/>
                </a:lnTo>
                <a:lnTo>
                  <a:pt x="1604587" y="54809"/>
                </a:lnTo>
                <a:lnTo>
                  <a:pt x="1575589" y="25830"/>
                </a:lnTo>
                <a:lnTo>
                  <a:pt x="1538807" y="6825"/>
                </a:lnTo>
                <a:lnTo>
                  <a:pt x="1496441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43116" y="2133980"/>
            <a:ext cx="1630680" cy="1544955"/>
          </a:xfrm>
          <a:custGeom>
            <a:avLst/>
            <a:gdLst/>
            <a:ahLst/>
            <a:cxnLst/>
            <a:rect l="l" t="t" r="r" b="b"/>
            <a:pathLst>
              <a:path w="1630679" h="1544954">
                <a:moveTo>
                  <a:pt x="1496440" y="0"/>
                </a:moveTo>
                <a:lnTo>
                  <a:pt x="133858" y="0"/>
                </a:lnTo>
                <a:lnTo>
                  <a:pt x="91553" y="6825"/>
                </a:lnTo>
                <a:lnTo>
                  <a:pt x="54809" y="25830"/>
                </a:lnTo>
                <a:lnTo>
                  <a:pt x="25830" y="54809"/>
                </a:lnTo>
                <a:lnTo>
                  <a:pt x="6825" y="91553"/>
                </a:lnTo>
                <a:lnTo>
                  <a:pt x="0" y="133858"/>
                </a:lnTo>
                <a:lnTo>
                  <a:pt x="0" y="1411097"/>
                </a:lnTo>
                <a:lnTo>
                  <a:pt x="6825" y="1453401"/>
                </a:lnTo>
                <a:lnTo>
                  <a:pt x="25830" y="1490145"/>
                </a:lnTo>
                <a:lnTo>
                  <a:pt x="54809" y="1519124"/>
                </a:lnTo>
                <a:lnTo>
                  <a:pt x="91553" y="1538129"/>
                </a:lnTo>
                <a:lnTo>
                  <a:pt x="133858" y="1544955"/>
                </a:lnTo>
                <a:lnTo>
                  <a:pt x="1496440" y="1544955"/>
                </a:lnTo>
                <a:lnTo>
                  <a:pt x="1538807" y="1538129"/>
                </a:lnTo>
                <a:lnTo>
                  <a:pt x="1575589" y="1519124"/>
                </a:lnTo>
                <a:lnTo>
                  <a:pt x="1604587" y="1490145"/>
                </a:lnTo>
                <a:lnTo>
                  <a:pt x="1623599" y="1453401"/>
                </a:lnTo>
                <a:lnTo>
                  <a:pt x="1630426" y="1411097"/>
                </a:lnTo>
                <a:lnTo>
                  <a:pt x="1630426" y="133858"/>
                </a:lnTo>
                <a:lnTo>
                  <a:pt x="1623599" y="91553"/>
                </a:lnTo>
                <a:lnTo>
                  <a:pt x="1604587" y="54809"/>
                </a:lnTo>
                <a:lnTo>
                  <a:pt x="1575589" y="25830"/>
                </a:lnTo>
                <a:lnTo>
                  <a:pt x="1538807" y="6825"/>
                </a:lnTo>
                <a:lnTo>
                  <a:pt x="1496440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43116" y="3842384"/>
            <a:ext cx="1630680" cy="1544955"/>
          </a:xfrm>
          <a:custGeom>
            <a:avLst/>
            <a:gdLst/>
            <a:ahLst/>
            <a:cxnLst/>
            <a:rect l="l" t="t" r="r" b="b"/>
            <a:pathLst>
              <a:path w="1630679" h="1544954">
                <a:moveTo>
                  <a:pt x="1496440" y="0"/>
                </a:moveTo>
                <a:lnTo>
                  <a:pt x="133858" y="0"/>
                </a:lnTo>
                <a:lnTo>
                  <a:pt x="91553" y="6825"/>
                </a:lnTo>
                <a:lnTo>
                  <a:pt x="54809" y="25830"/>
                </a:lnTo>
                <a:lnTo>
                  <a:pt x="25830" y="54809"/>
                </a:lnTo>
                <a:lnTo>
                  <a:pt x="6825" y="91553"/>
                </a:lnTo>
                <a:lnTo>
                  <a:pt x="0" y="133857"/>
                </a:lnTo>
                <a:lnTo>
                  <a:pt x="0" y="1411096"/>
                </a:lnTo>
                <a:lnTo>
                  <a:pt x="6825" y="1453401"/>
                </a:lnTo>
                <a:lnTo>
                  <a:pt x="25830" y="1490145"/>
                </a:lnTo>
                <a:lnTo>
                  <a:pt x="54809" y="1519124"/>
                </a:lnTo>
                <a:lnTo>
                  <a:pt x="91553" y="1538129"/>
                </a:lnTo>
                <a:lnTo>
                  <a:pt x="133858" y="1544955"/>
                </a:lnTo>
                <a:lnTo>
                  <a:pt x="1496440" y="1544955"/>
                </a:lnTo>
                <a:lnTo>
                  <a:pt x="1538807" y="1538129"/>
                </a:lnTo>
                <a:lnTo>
                  <a:pt x="1575589" y="1519124"/>
                </a:lnTo>
                <a:lnTo>
                  <a:pt x="1604587" y="1490145"/>
                </a:lnTo>
                <a:lnTo>
                  <a:pt x="1623599" y="1453401"/>
                </a:lnTo>
                <a:lnTo>
                  <a:pt x="1630426" y="1411096"/>
                </a:lnTo>
                <a:lnTo>
                  <a:pt x="1630426" y="133857"/>
                </a:lnTo>
                <a:lnTo>
                  <a:pt x="1623599" y="91553"/>
                </a:lnTo>
                <a:lnTo>
                  <a:pt x="1604587" y="54809"/>
                </a:lnTo>
                <a:lnTo>
                  <a:pt x="1575589" y="25830"/>
                </a:lnTo>
                <a:lnTo>
                  <a:pt x="1538807" y="6825"/>
                </a:lnTo>
                <a:lnTo>
                  <a:pt x="1496440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274565" y="3842384"/>
            <a:ext cx="1630680" cy="1544955"/>
          </a:xfrm>
          <a:custGeom>
            <a:avLst/>
            <a:gdLst/>
            <a:ahLst/>
            <a:cxnLst/>
            <a:rect l="l" t="t" r="r" b="b"/>
            <a:pathLst>
              <a:path w="1630679" h="1544954">
                <a:moveTo>
                  <a:pt x="1496441" y="0"/>
                </a:moveTo>
                <a:lnTo>
                  <a:pt x="133858" y="0"/>
                </a:lnTo>
                <a:lnTo>
                  <a:pt x="91553" y="6825"/>
                </a:lnTo>
                <a:lnTo>
                  <a:pt x="54809" y="25830"/>
                </a:lnTo>
                <a:lnTo>
                  <a:pt x="25830" y="54809"/>
                </a:lnTo>
                <a:lnTo>
                  <a:pt x="6825" y="91553"/>
                </a:lnTo>
                <a:lnTo>
                  <a:pt x="0" y="133857"/>
                </a:lnTo>
                <a:lnTo>
                  <a:pt x="0" y="1411096"/>
                </a:lnTo>
                <a:lnTo>
                  <a:pt x="6825" y="1453401"/>
                </a:lnTo>
                <a:lnTo>
                  <a:pt x="25830" y="1490145"/>
                </a:lnTo>
                <a:lnTo>
                  <a:pt x="54809" y="1519124"/>
                </a:lnTo>
                <a:lnTo>
                  <a:pt x="91553" y="1538129"/>
                </a:lnTo>
                <a:lnTo>
                  <a:pt x="133858" y="1544955"/>
                </a:lnTo>
                <a:lnTo>
                  <a:pt x="1496441" y="1544955"/>
                </a:lnTo>
                <a:lnTo>
                  <a:pt x="1538807" y="1538129"/>
                </a:lnTo>
                <a:lnTo>
                  <a:pt x="1575589" y="1519124"/>
                </a:lnTo>
                <a:lnTo>
                  <a:pt x="1604587" y="1490145"/>
                </a:lnTo>
                <a:lnTo>
                  <a:pt x="1623599" y="1453401"/>
                </a:lnTo>
                <a:lnTo>
                  <a:pt x="1630426" y="1411096"/>
                </a:lnTo>
                <a:lnTo>
                  <a:pt x="1630426" y="133857"/>
                </a:lnTo>
                <a:lnTo>
                  <a:pt x="1623599" y="91553"/>
                </a:lnTo>
                <a:lnTo>
                  <a:pt x="1604587" y="54809"/>
                </a:lnTo>
                <a:lnTo>
                  <a:pt x="1575589" y="25830"/>
                </a:lnTo>
                <a:lnTo>
                  <a:pt x="1538807" y="6825"/>
                </a:lnTo>
                <a:lnTo>
                  <a:pt x="1496441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5458" y="3798823"/>
            <a:ext cx="3810000" cy="0"/>
          </a:xfrm>
          <a:custGeom>
            <a:avLst/>
            <a:gdLst/>
            <a:ahLst/>
            <a:cxnLst/>
            <a:rect l="l" t="t" r="r" b="b"/>
            <a:pathLst>
              <a:path w="3810000">
                <a:moveTo>
                  <a:pt x="0" y="0"/>
                </a:moveTo>
                <a:lnTo>
                  <a:pt x="3809918" y="0"/>
                </a:lnTo>
              </a:path>
            </a:pathLst>
          </a:custGeom>
          <a:ln w="9525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064252" y="2787395"/>
            <a:ext cx="1949196" cy="194767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54421" y="2876295"/>
            <a:ext cx="1769110" cy="1769110"/>
          </a:xfrm>
          <a:custGeom>
            <a:avLst/>
            <a:gdLst/>
            <a:ahLst/>
            <a:cxnLst/>
            <a:rect l="l" t="t" r="r" b="b"/>
            <a:pathLst>
              <a:path w="1769109" h="1769110">
                <a:moveTo>
                  <a:pt x="884427" y="0"/>
                </a:moveTo>
                <a:lnTo>
                  <a:pt x="835903" y="1308"/>
                </a:lnTo>
                <a:lnTo>
                  <a:pt x="788062" y="5189"/>
                </a:lnTo>
                <a:lnTo>
                  <a:pt x="740972" y="11576"/>
                </a:lnTo>
                <a:lnTo>
                  <a:pt x="694701" y="20400"/>
                </a:lnTo>
                <a:lnTo>
                  <a:pt x="649316" y="31594"/>
                </a:lnTo>
                <a:lnTo>
                  <a:pt x="604885" y="45091"/>
                </a:lnTo>
                <a:lnTo>
                  <a:pt x="561475" y="60823"/>
                </a:lnTo>
                <a:lnTo>
                  <a:pt x="519154" y="78723"/>
                </a:lnTo>
                <a:lnTo>
                  <a:pt x="477988" y="98724"/>
                </a:lnTo>
                <a:lnTo>
                  <a:pt x="438046" y="120758"/>
                </a:lnTo>
                <a:lnTo>
                  <a:pt x="399395" y="144757"/>
                </a:lnTo>
                <a:lnTo>
                  <a:pt x="362102" y="170655"/>
                </a:lnTo>
                <a:lnTo>
                  <a:pt x="326235" y="198384"/>
                </a:lnTo>
                <a:lnTo>
                  <a:pt x="291861" y="227876"/>
                </a:lnTo>
                <a:lnTo>
                  <a:pt x="259048" y="259064"/>
                </a:lnTo>
                <a:lnTo>
                  <a:pt x="227863" y="291880"/>
                </a:lnTo>
                <a:lnTo>
                  <a:pt x="198373" y="326258"/>
                </a:lnTo>
                <a:lnTo>
                  <a:pt x="170647" y="362129"/>
                </a:lnTo>
                <a:lnTo>
                  <a:pt x="144751" y="399427"/>
                </a:lnTo>
                <a:lnTo>
                  <a:pt x="120753" y="438084"/>
                </a:lnTo>
                <a:lnTo>
                  <a:pt x="98720" y="478032"/>
                </a:lnTo>
                <a:lnTo>
                  <a:pt x="78721" y="519204"/>
                </a:lnTo>
                <a:lnTo>
                  <a:pt x="60821" y="561532"/>
                </a:lnTo>
                <a:lnTo>
                  <a:pt x="45090" y="604950"/>
                </a:lnTo>
                <a:lnTo>
                  <a:pt x="31593" y="649390"/>
                </a:lnTo>
                <a:lnTo>
                  <a:pt x="20399" y="694784"/>
                </a:lnTo>
                <a:lnTo>
                  <a:pt x="11576" y="741065"/>
                </a:lnTo>
                <a:lnTo>
                  <a:pt x="5189" y="788165"/>
                </a:lnTo>
                <a:lnTo>
                  <a:pt x="1308" y="836017"/>
                </a:lnTo>
                <a:lnTo>
                  <a:pt x="0" y="884554"/>
                </a:lnTo>
                <a:lnTo>
                  <a:pt x="1308" y="933079"/>
                </a:lnTo>
                <a:lnTo>
                  <a:pt x="5189" y="980920"/>
                </a:lnTo>
                <a:lnTo>
                  <a:pt x="11576" y="1028010"/>
                </a:lnTo>
                <a:lnTo>
                  <a:pt x="20399" y="1074281"/>
                </a:lnTo>
                <a:lnTo>
                  <a:pt x="31593" y="1119666"/>
                </a:lnTo>
                <a:lnTo>
                  <a:pt x="45090" y="1164097"/>
                </a:lnTo>
                <a:lnTo>
                  <a:pt x="60821" y="1207507"/>
                </a:lnTo>
                <a:lnTo>
                  <a:pt x="78721" y="1249828"/>
                </a:lnTo>
                <a:lnTo>
                  <a:pt x="98720" y="1290994"/>
                </a:lnTo>
                <a:lnTo>
                  <a:pt x="120753" y="1330936"/>
                </a:lnTo>
                <a:lnTo>
                  <a:pt x="144751" y="1369587"/>
                </a:lnTo>
                <a:lnTo>
                  <a:pt x="170647" y="1406880"/>
                </a:lnTo>
                <a:lnTo>
                  <a:pt x="198373" y="1442747"/>
                </a:lnTo>
                <a:lnTo>
                  <a:pt x="227863" y="1477121"/>
                </a:lnTo>
                <a:lnTo>
                  <a:pt x="259048" y="1509934"/>
                </a:lnTo>
                <a:lnTo>
                  <a:pt x="291861" y="1541119"/>
                </a:lnTo>
                <a:lnTo>
                  <a:pt x="326235" y="1570609"/>
                </a:lnTo>
                <a:lnTo>
                  <a:pt x="362102" y="1598335"/>
                </a:lnTo>
                <a:lnTo>
                  <a:pt x="399395" y="1624231"/>
                </a:lnTo>
                <a:lnTo>
                  <a:pt x="438046" y="1648229"/>
                </a:lnTo>
                <a:lnTo>
                  <a:pt x="477988" y="1670262"/>
                </a:lnTo>
                <a:lnTo>
                  <a:pt x="519154" y="1690261"/>
                </a:lnTo>
                <a:lnTo>
                  <a:pt x="561475" y="1708161"/>
                </a:lnTo>
                <a:lnTo>
                  <a:pt x="604885" y="1723892"/>
                </a:lnTo>
                <a:lnTo>
                  <a:pt x="649316" y="1737389"/>
                </a:lnTo>
                <a:lnTo>
                  <a:pt x="694701" y="1748583"/>
                </a:lnTo>
                <a:lnTo>
                  <a:pt x="740972" y="1757406"/>
                </a:lnTo>
                <a:lnTo>
                  <a:pt x="788062" y="1763793"/>
                </a:lnTo>
                <a:lnTo>
                  <a:pt x="835903" y="1767674"/>
                </a:lnTo>
                <a:lnTo>
                  <a:pt x="884427" y="1768983"/>
                </a:lnTo>
                <a:lnTo>
                  <a:pt x="932952" y="1767674"/>
                </a:lnTo>
                <a:lnTo>
                  <a:pt x="980793" y="1763793"/>
                </a:lnTo>
                <a:lnTo>
                  <a:pt x="1027883" y="1757406"/>
                </a:lnTo>
                <a:lnTo>
                  <a:pt x="1074154" y="1748583"/>
                </a:lnTo>
                <a:lnTo>
                  <a:pt x="1119539" y="1737389"/>
                </a:lnTo>
                <a:lnTo>
                  <a:pt x="1163970" y="1723892"/>
                </a:lnTo>
                <a:lnTo>
                  <a:pt x="1207380" y="1708161"/>
                </a:lnTo>
                <a:lnTo>
                  <a:pt x="1249701" y="1690261"/>
                </a:lnTo>
                <a:lnTo>
                  <a:pt x="1290867" y="1670262"/>
                </a:lnTo>
                <a:lnTo>
                  <a:pt x="1330809" y="1648229"/>
                </a:lnTo>
                <a:lnTo>
                  <a:pt x="1369460" y="1624231"/>
                </a:lnTo>
                <a:lnTo>
                  <a:pt x="1406753" y="1598335"/>
                </a:lnTo>
                <a:lnTo>
                  <a:pt x="1442620" y="1570609"/>
                </a:lnTo>
                <a:lnTo>
                  <a:pt x="1476994" y="1541119"/>
                </a:lnTo>
                <a:lnTo>
                  <a:pt x="1509807" y="1509934"/>
                </a:lnTo>
                <a:lnTo>
                  <a:pt x="1540992" y="1477121"/>
                </a:lnTo>
                <a:lnTo>
                  <a:pt x="1570482" y="1442747"/>
                </a:lnTo>
                <a:lnTo>
                  <a:pt x="1598208" y="1406880"/>
                </a:lnTo>
                <a:lnTo>
                  <a:pt x="1624104" y="1369587"/>
                </a:lnTo>
                <a:lnTo>
                  <a:pt x="1648102" y="1330936"/>
                </a:lnTo>
                <a:lnTo>
                  <a:pt x="1670135" y="1290994"/>
                </a:lnTo>
                <a:lnTo>
                  <a:pt x="1690134" y="1249828"/>
                </a:lnTo>
                <a:lnTo>
                  <a:pt x="1708034" y="1207507"/>
                </a:lnTo>
                <a:lnTo>
                  <a:pt x="1723765" y="1164097"/>
                </a:lnTo>
                <a:lnTo>
                  <a:pt x="1737262" y="1119666"/>
                </a:lnTo>
                <a:lnTo>
                  <a:pt x="1748456" y="1074281"/>
                </a:lnTo>
                <a:lnTo>
                  <a:pt x="1757279" y="1028010"/>
                </a:lnTo>
                <a:lnTo>
                  <a:pt x="1763666" y="980920"/>
                </a:lnTo>
                <a:lnTo>
                  <a:pt x="1767547" y="933079"/>
                </a:lnTo>
                <a:lnTo>
                  <a:pt x="1768855" y="884554"/>
                </a:lnTo>
                <a:lnTo>
                  <a:pt x="1767547" y="836017"/>
                </a:lnTo>
                <a:lnTo>
                  <a:pt x="1763666" y="788165"/>
                </a:lnTo>
                <a:lnTo>
                  <a:pt x="1757279" y="741065"/>
                </a:lnTo>
                <a:lnTo>
                  <a:pt x="1748456" y="694784"/>
                </a:lnTo>
                <a:lnTo>
                  <a:pt x="1737262" y="649390"/>
                </a:lnTo>
                <a:lnTo>
                  <a:pt x="1723765" y="604950"/>
                </a:lnTo>
                <a:lnTo>
                  <a:pt x="1708034" y="561532"/>
                </a:lnTo>
                <a:lnTo>
                  <a:pt x="1690134" y="519204"/>
                </a:lnTo>
                <a:lnTo>
                  <a:pt x="1670135" y="478032"/>
                </a:lnTo>
                <a:lnTo>
                  <a:pt x="1648102" y="438084"/>
                </a:lnTo>
                <a:lnTo>
                  <a:pt x="1624104" y="399427"/>
                </a:lnTo>
                <a:lnTo>
                  <a:pt x="1598208" y="362129"/>
                </a:lnTo>
                <a:lnTo>
                  <a:pt x="1570482" y="326258"/>
                </a:lnTo>
                <a:lnTo>
                  <a:pt x="1540992" y="291880"/>
                </a:lnTo>
                <a:lnTo>
                  <a:pt x="1509807" y="259064"/>
                </a:lnTo>
                <a:lnTo>
                  <a:pt x="1476994" y="227876"/>
                </a:lnTo>
                <a:lnTo>
                  <a:pt x="1442620" y="198384"/>
                </a:lnTo>
                <a:lnTo>
                  <a:pt x="1406753" y="170655"/>
                </a:lnTo>
                <a:lnTo>
                  <a:pt x="1369460" y="144757"/>
                </a:lnTo>
                <a:lnTo>
                  <a:pt x="1330809" y="120758"/>
                </a:lnTo>
                <a:lnTo>
                  <a:pt x="1290867" y="98724"/>
                </a:lnTo>
                <a:lnTo>
                  <a:pt x="1249701" y="78723"/>
                </a:lnTo>
                <a:lnTo>
                  <a:pt x="1207380" y="60823"/>
                </a:lnTo>
                <a:lnTo>
                  <a:pt x="1163970" y="45091"/>
                </a:lnTo>
                <a:lnTo>
                  <a:pt x="1119539" y="31594"/>
                </a:lnTo>
                <a:lnTo>
                  <a:pt x="1074154" y="20400"/>
                </a:lnTo>
                <a:lnTo>
                  <a:pt x="1027883" y="11576"/>
                </a:lnTo>
                <a:lnTo>
                  <a:pt x="980793" y="5189"/>
                </a:lnTo>
                <a:lnTo>
                  <a:pt x="932952" y="1308"/>
                </a:lnTo>
                <a:lnTo>
                  <a:pt x="884427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54421" y="2876295"/>
            <a:ext cx="1769110" cy="1769110"/>
          </a:xfrm>
          <a:custGeom>
            <a:avLst/>
            <a:gdLst/>
            <a:ahLst/>
            <a:cxnLst/>
            <a:rect l="l" t="t" r="r" b="b"/>
            <a:pathLst>
              <a:path w="1769109" h="1769110">
                <a:moveTo>
                  <a:pt x="0" y="884554"/>
                </a:moveTo>
                <a:lnTo>
                  <a:pt x="1308" y="836017"/>
                </a:lnTo>
                <a:lnTo>
                  <a:pt x="5189" y="788165"/>
                </a:lnTo>
                <a:lnTo>
                  <a:pt x="11576" y="741065"/>
                </a:lnTo>
                <a:lnTo>
                  <a:pt x="20399" y="694784"/>
                </a:lnTo>
                <a:lnTo>
                  <a:pt x="31593" y="649390"/>
                </a:lnTo>
                <a:lnTo>
                  <a:pt x="45090" y="604950"/>
                </a:lnTo>
                <a:lnTo>
                  <a:pt x="60821" y="561532"/>
                </a:lnTo>
                <a:lnTo>
                  <a:pt x="78721" y="519204"/>
                </a:lnTo>
                <a:lnTo>
                  <a:pt x="98720" y="478032"/>
                </a:lnTo>
                <a:lnTo>
                  <a:pt x="120753" y="438084"/>
                </a:lnTo>
                <a:lnTo>
                  <a:pt x="144751" y="399427"/>
                </a:lnTo>
                <a:lnTo>
                  <a:pt x="170647" y="362129"/>
                </a:lnTo>
                <a:lnTo>
                  <a:pt x="198373" y="326258"/>
                </a:lnTo>
                <a:lnTo>
                  <a:pt x="227863" y="291880"/>
                </a:lnTo>
                <a:lnTo>
                  <a:pt x="259048" y="259064"/>
                </a:lnTo>
                <a:lnTo>
                  <a:pt x="291861" y="227876"/>
                </a:lnTo>
                <a:lnTo>
                  <a:pt x="326235" y="198384"/>
                </a:lnTo>
                <a:lnTo>
                  <a:pt x="362102" y="170655"/>
                </a:lnTo>
                <a:lnTo>
                  <a:pt x="399395" y="144757"/>
                </a:lnTo>
                <a:lnTo>
                  <a:pt x="438046" y="120758"/>
                </a:lnTo>
                <a:lnTo>
                  <a:pt x="477988" y="98724"/>
                </a:lnTo>
                <a:lnTo>
                  <a:pt x="519154" y="78723"/>
                </a:lnTo>
                <a:lnTo>
                  <a:pt x="561475" y="60823"/>
                </a:lnTo>
                <a:lnTo>
                  <a:pt x="604885" y="45091"/>
                </a:lnTo>
                <a:lnTo>
                  <a:pt x="649316" y="31594"/>
                </a:lnTo>
                <a:lnTo>
                  <a:pt x="694701" y="20400"/>
                </a:lnTo>
                <a:lnTo>
                  <a:pt x="740972" y="11576"/>
                </a:lnTo>
                <a:lnTo>
                  <a:pt x="788062" y="5189"/>
                </a:lnTo>
                <a:lnTo>
                  <a:pt x="835903" y="1308"/>
                </a:lnTo>
                <a:lnTo>
                  <a:pt x="884427" y="0"/>
                </a:lnTo>
                <a:lnTo>
                  <a:pt x="932952" y="1308"/>
                </a:lnTo>
                <a:lnTo>
                  <a:pt x="980793" y="5189"/>
                </a:lnTo>
                <a:lnTo>
                  <a:pt x="1027883" y="11576"/>
                </a:lnTo>
                <a:lnTo>
                  <a:pt x="1074154" y="20400"/>
                </a:lnTo>
                <a:lnTo>
                  <a:pt x="1119539" y="31594"/>
                </a:lnTo>
                <a:lnTo>
                  <a:pt x="1163970" y="45091"/>
                </a:lnTo>
                <a:lnTo>
                  <a:pt x="1207380" y="60823"/>
                </a:lnTo>
                <a:lnTo>
                  <a:pt x="1249701" y="78723"/>
                </a:lnTo>
                <a:lnTo>
                  <a:pt x="1290867" y="98724"/>
                </a:lnTo>
                <a:lnTo>
                  <a:pt x="1330809" y="120758"/>
                </a:lnTo>
                <a:lnTo>
                  <a:pt x="1369460" y="144757"/>
                </a:lnTo>
                <a:lnTo>
                  <a:pt x="1406753" y="170655"/>
                </a:lnTo>
                <a:lnTo>
                  <a:pt x="1442620" y="198384"/>
                </a:lnTo>
                <a:lnTo>
                  <a:pt x="1476994" y="227876"/>
                </a:lnTo>
                <a:lnTo>
                  <a:pt x="1509807" y="259064"/>
                </a:lnTo>
                <a:lnTo>
                  <a:pt x="1540992" y="291880"/>
                </a:lnTo>
                <a:lnTo>
                  <a:pt x="1570482" y="326258"/>
                </a:lnTo>
                <a:lnTo>
                  <a:pt x="1598208" y="362129"/>
                </a:lnTo>
                <a:lnTo>
                  <a:pt x="1624104" y="399427"/>
                </a:lnTo>
                <a:lnTo>
                  <a:pt x="1648102" y="438084"/>
                </a:lnTo>
                <a:lnTo>
                  <a:pt x="1670135" y="478032"/>
                </a:lnTo>
                <a:lnTo>
                  <a:pt x="1690134" y="519204"/>
                </a:lnTo>
                <a:lnTo>
                  <a:pt x="1708034" y="561532"/>
                </a:lnTo>
                <a:lnTo>
                  <a:pt x="1723765" y="604950"/>
                </a:lnTo>
                <a:lnTo>
                  <a:pt x="1737262" y="649390"/>
                </a:lnTo>
                <a:lnTo>
                  <a:pt x="1748456" y="694784"/>
                </a:lnTo>
                <a:lnTo>
                  <a:pt x="1757279" y="741065"/>
                </a:lnTo>
                <a:lnTo>
                  <a:pt x="1763666" y="788165"/>
                </a:lnTo>
                <a:lnTo>
                  <a:pt x="1767547" y="836017"/>
                </a:lnTo>
                <a:lnTo>
                  <a:pt x="1768855" y="884554"/>
                </a:lnTo>
                <a:lnTo>
                  <a:pt x="1767547" y="933079"/>
                </a:lnTo>
                <a:lnTo>
                  <a:pt x="1763666" y="980920"/>
                </a:lnTo>
                <a:lnTo>
                  <a:pt x="1757279" y="1028010"/>
                </a:lnTo>
                <a:lnTo>
                  <a:pt x="1748456" y="1074281"/>
                </a:lnTo>
                <a:lnTo>
                  <a:pt x="1737262" y="1119666"/>
                </a:lnTo>
                <a:lnTo>
                  <a:pt x="1723765" y="1164097"/>
                </a:lnTo>
                <a:lnTo>
                  <a:pt x="1708034" y="1207507"/>
                </a:lnTo>
                <a:lnTo>
                  <a:pt x="1690134" y="1249828"/>
                </a:lnTo>
                <a:lnTo>
                  <a:pt x="1670135" y="1290994"/>
                </a:lnTo>
                <a:lnTo>
                  <a:pt x="1648102" y="1330936"/>
                </a:lnTo>
                <a:lnTo>
                  <a:pt x="1624104" y="1369587"/>
                </a:lnTo>
                <a:lnTo>
                  <a:pt x="1598208" y="1406880"/>
                </a:lnTo>
                <a:lnTo>
                  <a:pt x="1570482" y="1442747"/>
                </a:lnTo>
                <a:lnTo>
                  <a:pt x="1540992" y="1477121"/>
                </a:lnTo>
                <a:lnTo>
                  <a:pt x="1509807" y="1509934"/>
                </a:lnTo>
                <a:lnTo>
                  <a:pt x="1476994" y="1541119"/>
                </a:lnTo>
                <a:lnTo>
                  <a:pt x="1442620" y="1570609"/>
                </a:lnTo>
                <a:lnTo>
                  <a:pt x="1406753" y="1598335"/>
                </a:lnTo>
                <a:lnTo>
                  <a:pt x="1369460" y="1624231"/>
                </a:lnTo>
                <a:lnTo>
                  <a:pt x="1330809" y="1648229"/>
                </a:lnTo>
                <a:lnTo>
                  <a:pt x="1290867" y="1670262"/>
                </a:lnTo>
                <a:lnTo>
                  <a:pt x="1249701" y="1690261"/>
                </a:lnTo>
                <a:lnTo>
                  <a:pt x="1207380" y="1708161"/>
                </a:lnTo>
                <a:lnTo>
                  <a:pt x="1163970" y="1723892"/>
                </a:lnTo>
                <a:lnTo>
                  <a:pt x="1119539" y="1737389"/>
                </a:lnTo>
                <a:lnTo>
                  <a:pt x="1074154" y="1748583"/>
                </a:lnTo>
                <a:lnTo>
                  <a:pt x="1027883" y="1757406"/>
                </a:lnTo>
                <a:lnTo>
                  <a:pt x="980793" y="1763793"/>
                </a:lnTo>
                <a:lnTo>
                  <a:pt x="932952" y="1767674"/>
                </a:lnTo>
                <a:lnTo>
                  <a:pt x="884427" y="1768983"/>
                </a:lnTo>
                <a:lnTo>
                  <a:pt x="835903" y="1767674"/>
                </a:lnTo>
                <a:lnTo>
                  <a:pt x="788062" y="1763793"/>
                </a:lnTo>
                <a:lnTo>
                  <a:pt x="740972" y="1757406"/>
                </a:lnTo>
                <a:lnTo>
                  <a:pt x="694701" y="1748583"/>
                </a:lnTo>
                <a:lnTo>
                  <a:pt x="649316" y="1737389"/>
                </a:lnTo>
                <a:lnTo>
                  <a:pt x="604885" y="1723892"/>
                </a:lnTo>
                <a:lnTo>
                  <a:pt x="561475" y="1708161"/>
                </a:lnTo>
                <a:lnTo>
                  <a:pt x="519154" y="1690261"/>
                </a:lnTo>
                <a:lnTo>
                  <a:pt x="477988" y="1670262"/>
                </a:lnTo>
                <a:lnTo>
                  <a:pt x="438046" y="1648229"/>
                </a:lnTo>
                <a:lnTo>
                  <a:pt x="399395" y="1624231"/>
                </a:lnTo>
                <a:lnTo>
                  <a:pt x="362102" y="1598335"/>
                </a:lnTo>
                <a:lnTo>
                  <a:pt x="326235" y="1570609"/>
                </a:lnTo>
                <a:lnTo>
                  <a:pt x="291861" y="1541119"/>
                </a:lnTo>
                <a:lnTo>
                  <a:pt x="259048" y="1509934"/>
                </a:lnTo>
                <a:lnTo>
                  <a:pt x="227863" y="1477121"/>
                </a:lnTo>
                <a:lnTo>
                  <a:pt x="198373" y="1442747"/>
                </a:lnTo>
                <a:lnTo>
                  <a:pt x="170647" y="1406880"/>
                </a:lnTo>
                <a:lnTo>
                  <a:pt x="144751" y="1369587"/>
                </a:lnTo>
                <a:lnTo>
                  <a:pt x="120753" y="1330936"/>
                </a:lnTo>
                <a:lnTo>
                  <a:pt x="98720" y="1290994"/>
                </a:lnTo>
                <a:lnTo>
                  <a:pt x="78721" y="1249828"/>
                </a:lnTo>
                <a:lnTo>
                  <a:pt x="60821" y="1207507"/>
                </a:lnTo>
                <a:lnTo>
                  <a:pt x="45090" y="1164097"/>
                </a:lnTo>
                <a:lnTo>
                  <a:pt x="31593" y="1119666"/>
                </a:lnTo>
                <a:lnTo>
                  <a:pt x="20399" y="1074281"/>
                </a:lnTo>
                <a:lnTo>
                  <a:pt x="11576" y="1028010"/>
                </a:lnTo>
                <a:lnTo>
                  <a:pt x="5189" y="980920"/>
                </a:lnTo>
                <a:lnTo>
                  <a:pt x="1308" y="933079"/>
                </a:lnTo>
                <a:lnTo>
                  <a:pt x="0" y="884554"/>
                </a:lnTo>
                <a:close/>
              </a:path>
            </a:pathLst>
          </a:custGeom>
          <a:ln w="127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267572" y="3798823"/>
            <a:ext cx="3810000" cy="0"/>
          </a:xfrm>
          <a:custGeom>
            <a:avLst/>
            <a:gdLst/>
            <a:ahLst/>
            <a:cxnLst/>
            <a:rect l="l" t="t" r="r" b="b"/>
            <a:pathLst>
              <a:path w="3810000">
                <a:moveTo>
                  <a:pt x="0" y="0"/>
                </a:moveTo>
                <a:lnTo>
                  <a:pt x="3809873" y="0"/>
                </a:lnTo>
              </a:path>
            </a:pathLst>
          </a:custGeom>
          <a:ln w="9525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591050" y="2426335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07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654421" y="3315842"/>
            <a:ext cx="830580" cy="1083310"/>
          </a:xfrm>
          <a:custGeom>
            <a:avLst/>
            <a:gdLst/>
            <a:ahLst/>
            <a:cxnLst/>
            <a:rect l="l" t="t" r="r" b="b"/>
            <a:pathLst>
              <a:path w="830579" h="1083310">
                <a:moveTo>
                  <a:pt x="805814" y="0"/>
                </a:moveTo>
                <a:lnTo>
                  <a:pt x="25526" y="0"/>
                </a:lnTo>
                <a:lnTo>
                  <a:pt x="15430" y="2039"/>
                </a:lnTo>
                <a:lnTo>
                  <a:pt x="7334" y="7651"/>
                </a:lnTo>
                <a:lnTo>
                  <a:pt x="1952" y="16073"/>
                </a:lnTo>
                <a:lnTo>
                  <a:pt x="0" y="26543"/>
                </a:lnTo>
                <a:lnTo>
                  <a:pt x="0" y="1056386"/>
                </a:lnTo>
                <a:lnTo>
                  <a:pt x="1952" y="1066855"/>
                </a:lnTo>
                <a:lnTo>
                  <a:pt x="7334" y="1075277"/>
                </a:lnTo>
                <a:lnTo>
                  <a:pt x="15430" y="1080889"/>
                </a:lnTo>
                <a:lnTo>
                  <a:pt x="25526" y="1082929"/>
                </a:lnTo>
                <a:lnTo>
                  <a:pt x="805814" y="1082929"/>
                </a:lnTo>
                <a:lnTo>
                  <a:pt x="815250" y="1080889"/>
                </a:lnTo>
                <a:lnTo>
                  <a:pt x="823007" y="1075277"/>
                </a:lnTo>
                <a:lnTo>
                  <a:pt x="828264" y="1066855"/>
                </a:lnTo>
                <a:lnTo>
                  <a:pt x="830199" y="1056386"/>
                </a:lnTo>
                <a:lnTo>
                  <a:pt x="830199" y="26543"/>
                </a:lnTo>
                <a:lnTo>
                  <a:pt x="828264" y="16073"/>
                </a:lnTo>
                <a:lnTo>
                  <a:pt x="823007" y="7651"/>
                </a:lnTo>
                <a:lnTo>
                  <a:pt x="815250" y="2039"/>
                </a:lnTo>
                <a:lnTo>
                  <a:pt x="805814" y="0"/>
                </a:lnTo>
                <a:close/>
              </a:path>
            </a:pathLst>
          </a:custGeom>
          <a:solidFill>
            <a:srgbClr val="7B7B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29351" y="3357371"/>
            <a:ext cx="680085" cy="927100"/>
          </a:xfrm>
          <a:custGeom>
            <a:avLst/>
            <a:gdLst/>
            <a:ahLst/>
            <a:cxnLst/>
            <a:rect l="l" t="t" r="r" b="b"/>
            <a:pathLst>
              <a:path w="680085" h="927100">
                <a:moveTo>
                  <a:pt x="656716" y="0"/>
                </a:moveTo>
                <a:lnTo>
                  <a:pt x="23240" y="0"/>
                </a:lnTo>
                <a:lnTo>
                  <a:pt x="14466" y="2004"/>
                </a:lnTo>
                <a:lnTo>
                  <a:pt x="7048" y="7365"/>
                </a:lnTo>
                <a:lnTo>
                  <a:pt x="1916" y="15109"/>
                </a:lnTo>
                <a:lnTo>
                  <a:pt x="0" y="24256"/>
                </a:lnTo>
                <a:lnTo>
                  <a:pt x="0" y="902715"/>
                </a:lnTo>
                <a:lnTo>
                  <a:pt x="1916" y="911937"/>
                </a:lnTo>
                <a:lnTo>
                  <a:pt x="7048" y="919718"/>
                </a:lnTo>
                <a:lnTo>
                  <a:pt x="14466" y="925093"/>
                </a:lnTo>
                <a:lnTo>
                  <a:pt x="23240" y="927100"/>
                </a:lnTo>
                <a:lnTo>
                  <a:pt x="656716" y="927100"/>
                </a:lnTo>
                <a:lnTo>
                  <a:pt x="665920" y="925093"/>
                </a:lnTo>
                <a:lnTo>
                  <a:pt x="673290" y="919718"/>
                </a:lnTo>
                <a:lnTo>
                  <a:pt x="678183" y="911937"/>
                </a:lnTo>
                <a:lnTo>
                  <a:pt x="679958" y="902715"/>
                </a:lnTo>
                <a:lnTo>
                  <a:pt x="679958" y="24256"/>
                </a:lnTo>
                <a:lnTo>
                  <a:pt x="678183" y="15109"/>
                </a:lnTo>
                <a:lnTo>
                  <a:pt x="673290" y="7365"/>
                </a:lnTo>
                <a:lnTo>
                  <a:pt x="665920" y="2004"/>
                </a:lnTo>
                <a:lnTo>
                  <a:pt x="656716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91580" y="3649090"/>
            <a:ext cx="181737" cy="176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947536" y="3801297"/>
            <a:ext cx="401320" cy="0"/>
          </a:xfrm>
          <a:custGeom>
            <a:avLst/>
            <a:gdLst/>
            <a:ahLst/>
            <a:cxnLst/>
            <a:rect l="l" t="t" r="r" b="b"/>
            <a:pathLst>
              <a:path w="401320">
                <a:moveTo>
                  <a:pt x="0" y="0"/>
                </a:moveTo>
                <a:lnTo>
                  <a:pt x="400824" y="0"/>
                </a:lnTo>
              </a:path>
            </a:pathLst>
          </a:custGeom>
          <a:ln w="28834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046342" y="3750986"/>
            <a:ext cx="302260" cy="0"/>
          </a:xfrm>
          <a:custGeom>
            <a:avLst/>
            <a:gdLst/>
            <a:ahLst/>
            <a:cxnLst/>
            <a:rect l="l" t="t" r="r" b="b"/>
            <a:pathLst>
              <a:path w="302260">
                <a:moveTo>
                  <a:pt x="0" y="0"/>
                </a:moveTo>
                <a:lnTo>
                  <a:pt x="302031" y="0"/>
                </a:lnTo>
              </a:path>
            </a:pathLst>
          </a:custGeom>
          <a:ln w="27857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791580" y="3841115"/>
            <a:ext cx="181737" cy="1758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947536" y="3999290"/>
            <a:ext cx="401320" cy="0"/>
          </a:xfrm>
          <a:custGeom>
            <a:avLst/>
            <a:gdLst/>
            <a:ahLst/>
            <a:cxnLst/>
            <a:rect l="l" t="t" r="r" b="b"/>
            <a:pathLst>
              <a:path w="401320">
                <a:moveTo>
                  <a:pt x="0" y="0"/>
                </a:moveTo>
                <a:lnTo>
                  <a:pt x="400824" y="0"/>
                </a:lnTo>
              </a:path>
            </a:pathLst>
          </a:custGeom>
          <a:ln w="28834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046342" y="3949379"/>
            <a:ext cx="302260" cy="0"/>
          </a:xfrm>
          <a:custGeom>
            <a:avLst/>
            <a:gdLst/>
            <a:ahLst/>
            <a:cxnLst/>
            <a:rect l="l" t="t" r="r" b="b"/>
            <a:pathLst>
              <a:path w="302260">
                <a:moveTo>
                  <a:pt x="0" y="0"/>
                </a:moveTo>
                <a:lnTo>
                  <a:pt x="302031" y="0"/>
                </a:lnTo>
              </a:path>
            </a:pathLst>
          </a:custGeom>
          <a:ln w="28834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91580" y="4033265"/>
            <a:ext cx="181737" cy="1755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947536" y="4190650"/>
            <a:ext cx="401320" cy="0"/>
          </a:xfrm>
          <a:custGeom>
            <a:avLst/>
            <a:gdLst/>
            <a:ahLst/>
            <a:cxnLst/>
            <a:rect l="l" t="t" r="r" b="b"/>
            <a:pathLst>
              <a:path w="401320">
                <a:moveTo>
                  <a:pt x="0" y="0"/>
                </a:moveTo>
                <a:lnTo>
                  <a:pt x="400824" y="0"/>
                </a:lnTo>
              </a:path>
            </a:pathLst>
          </a:custGeom>
          <a:ln w="27368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046342" y="4141003"/>
            <a:ext cx="302260" cy="0"/>
          </a:xfrm>
          <a:custGeom>
            <a:avLst/>
            <a:gdLst/>
            <a:ahLst/>
            <a:cxnLst/>
            <a:rect l="l" t="t" r="r" b="b"/>
            <a:pathLst>
              <a:path w="302260">
                <a:moveTo>
                  <a:pt x="0" y="0"/>
                </a:moveTo>
                <a:lnTo>
                  <a:pt x="302031" y="0"/>
                </a:lnTo>
              </a:path>
            </a:pathLst>
          </a:custGeom>
          <a:ln w="27857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791580" y="3457955"/>
            <a:ext cx="181737" cy="1755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947536" y="3598078"/>
            <a:ext cx="401320" cy="0"/>
          </a:xfrm>
          <a:custGeom>
            <a:avLst/>
            <a:gdLst/>
            <a:ahLst/>
            <a:cxnLst/>
            <a:rect l="l" t="t" r="r" b="b"/>
            <a:pathLst>
              <a:path w="401320">
                <a:moveTo>
                  <a:pt x="0" y="0"/>
                </a:moveTo>
                <a:lnTo>
                  <a:pt x="400824" y="0"/>
                </a:lnTo>
              </a:path>
            </a:pathLst>
          </a:custGeom>
          <a:ln w="27857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046342" y="3548411"/>
            <a:ext cx="302260" cy="0"/>
          </a:xfrm>
          <a:custGeom>
            <a:avLst/>
            <a:gdLst/>
            <a:ahLst/>
            <a:cxnLst/>
            <a:rect l="l" t="t" r="r" b="b"/>
            <a:pathLst>
              <a:path w="302260">
                <a:moveTo>
                  <a:pt x="0" y="0"/>
                </a:moveTo>
                <a:lnTo>
                  <a:pt x="302031" y="0"/>
                </a:lnTo>
              </a:path>
            </a:pathLst>
          </a:custGeom>
          <a:ln w="27368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902197" y="3298697"/>
            <a:ext cx="320675" cy="104139"/>
          </a:xfrm>
          <a:custGeom>
            <a:avLst/>
            <a:gdLst/>
            <a:ahLst/>
            <a:cxnLst/>
            <a:rect l="l" t="t" r="r" b="b"/>
            <a:pathLst>
              <a:path w="320675" h="104139">
                <a:moveTo>
                  <a:pt x="299212" y="0"/>
                </a:moveTo>
                <a:lnTo>
                  <a:pt x="20954" y="0"/>
                </a:lnTo>
                <a:lnTo>
                  <a:pt x="13019" y="1807"/>
                </a:lnTo>
                <a:lnTo>
                  <a:pt x="6334" y="6651"/>
                </a:lnTo>
                <a:lnTo>
                  <a:pt x="1720" y="13662"/>
                </a:lnTo>
                <a:lnTo>
                  <a:pt x="0" y="21971"/>
                </a:lnTo>
                <a:lnTo>
                  <a:pt x="0" y="104139"/>
                </a:lnTo>
                <a:lnTo>
                  <a:pt x="320166" y="104139"/>
                </a:lnTo>
                <a:lnTo>
                  <a:pt x="320166" y="21971"/>
                </a:lnTo>
                <a:lnTo>
                  <a:pt x="318446" y="13662"/>
                </a:lnTo>
                <a:lnTo>
                  <a:pt x="313832" y="6651"/>
                </a:lnTo>
                <a:lnTo>
                  <a:pt x="307147" y="1807"/>
                </a:lnTo>
                <a:lnTo>
                  <a:pt x="299212" y="0"/>
                </a:lnTo>
                <a:close/>
              </a:path>
            </a:pathLst>
          </a:custGeom>
          <a:solidFill>
            <a:srgbClr val="6C6D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979921" y="3305175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718" y="0"/>
                </a:lnTo>
              </a:path>
            </a:pathLst>
          </a:custGeom>
          <a:ln w="31750">
            <a:solidFill>
              <a:srgbClr val="6C6D7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979921" y="3268979"/>
            <a:ext cx="28575" cy="20320"/>
          </a:xfrm>
          <a:custGeom>
            <a:avLst/>
            <a:gdLst/>
            <a:ahLst/>
            <a:cxnLst/>
            <a:rect l="l" t="t" r="r" b="b"/>
            <a:pathLst>
              <a:path w="28575" h="20320">
                <a:moveTo>
                  <a:pt x="0" y="20320"/>
                </a:moveTo>
                <a:lnTo>
                  <a:pt x="28448" y="20320"/>
                </a:lnTo>
                <a:lnTo>
                  <a:pt x="28448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6C6D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979921" y="325374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718" y="0"/>
                </a:lnTo>
              </a:path>
            </a:pathLst>
          </a:custGeom>
          <a:ln w="30479">
            <a:solidFill>
              <a:srgbClr val="6C6D7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116192" y="3269360"/>
            <a:ext cx="28575" cy="20320"/>
          </a:xfrm>
          <a:custGeom>
            <a:avLst/>
            <a:gdLst/>
            <a:ahLst/>
            <a:cxnLst/>
            <a:rect l="l" t="t" r="r" b="b"/>
            <a:pathLst>
              <a:path w="28575" h="20320">
                <a:moveTo>
                  <a:pt x="28448" y="0"/>
                </a:moveTo>
                <a:lnTo>
                  <a:pt x="0" y="0"/>
                </a:lnTo>
                <a:lnTo>
                  <a:pt x="0" y="20065"/>
                </a:lnTo>
                <a:lnTo>
                  <a:pt x="28448" y="20065"/>
                </a:lnTo>
                <a:lnTo>
                  <a:pt x="28448" y="0"/>
                </a:lnTo>
                <a:close/>
              </a:path>
            </a:pathLst>
          </a:custGeom>
          <a:solidFill>
            <a:srgbClr val="6C6D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902197" y="3407466"/>
            <a:ext cx="320675" cy="0"/>
          </a:xfrm>
          <a:custGeom>
            <a:avLst/>
            <a:gdLst/>
            <a:ahLst/>
            <a:cxnLst/>
            <a:rect l="l" t="t" r="r" b="b"/>
            <a:pathLst>
              <a:path w="320675">
                <a:moveTo>
                  <a:pt x="0" y="0"/>
                </a:moveTo>
                <a:lnTo>
                  <a:pt x="320281" y="0"/>
                </a:lnTo>
              </a:path>
            </a:pathLst>
          </a:custGeom>
          <a:ln w="9285">
            <a:solidFill>
              <a:srgbClr val="41404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86423" y="4224654"/>
            <a:ext cx="250316" cy="2505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081521" y="4085971"/>
            <a:ext cx="157480" cy="427990"/>
          </a:xfrm>
          <a:custGeom>
            <a:avLst/>
            <a:gdLst/>
            <a:ahLst/>
            <a:cxnLst/>
            <a:rect l="l" t="t" r="r" b="b"/>
            <a:pathLst>
              <a:path w="157479" h="427989">
                <a:moveTo>
                  <a:pt x="24129" y="0"/>
                </a:moveTo>
                <a:lnTo>
                  <a:pt x="0" y="7619"/>
                </a:lnTo>
                <a:lnTo>
                  <a:pt x="133476" y="427608"/>
                </a:lnTo>
                <a:lnTo>
                  <a:pt x="157099" y="419607"/>
                </a:lnTo>
                <a:lnTo>
                  <a:pt x="24129" y="0"/>
                </a:lnTo>
                <a:close/>
              </a:path>
            </a:pathLst>
          </a:custGeom>
          <a:solidFill>
            <a:srgbClr val="6B7D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088634" y="4083558"/>
            <a:ext cx="156845" cy="427990"/>
          </a:xfrm>
          <a:custGeom>
            <a:avLst/>
            <a:gdLst/>
            <a:ahLst/>
            <a:cxnLst/>
            <a:rect l="l" t="t" r="r" b="b"/>
            <a:pathLst>
              <a:path w="156845" h="427989">
                <a:moveTo>
                  <a:pt x="24129" y="0"/>
                </a:moveTo>
                <a:lnTo>
                  <a:pt x="0" y="8128"/>
                </a:lnTo>
                <a:lnTo>
                  <a:pt x="132841" y="427736"/>
                </a:lnTo>
                <a:lnTo>
                  <a:pt x="156844" y="419608"/>
                </a:lnTo>
                <a:lnTo>
                  <a:pt x="24129" y="0"/>
                </a:lnTo>
                <a:close/>
              </a:path>
            </a:pathLst>
          </a:custGeom>
          <a:solidFill>
            <a:srgbClr val="465E8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088634" y="4083558"/>
            <a:ext cx="156845" cy="427990"/>
          </a:xfrm>
          <a:custGeom>
            <a:avLst/>
            <a:gdLst/>
            <a:ahLst/>
            <a:cxnLst/>
            <a:rect l="l" t="t" r="r" b="b"/>
            <a:pathLst>
              <a:path w="156845" h="427989">
                <a:moveTo>
                  <a:pt x="24129" y="0"/>
                </a:moveTo>
                <a:lnTo>
                  <a:pt x="0" y="8128"/>
                </a:lnTo>
                <a:lnTo>
                  <a:pt x="132841" y="427736"/>
                </a:lnTo>
                <a:lnTo>
                  <a:pt x="156844" y="419608"/>
                </a:lnTo>
                <a:lnTo>
                  <a:pt x="24129" y="0"/>
                </a:lnTo>
                <a:close/>
              </a:path>
            </a:pathLst>
          </a:custGeom>
          <a:solidFill>
            <a:srgbClr val="465E8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190746" y="4412360"/>
            <a:ext cx="271395" cy="1276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914009" y="4081653"/>
            <a:ext cx="205612" cy="942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4591050" y="4747005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08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049516" y="2426335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09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049516" y="4747005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10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18159" y="2385060"/>
            <a:ext cx="2987040" cy="7940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28370" y="2394839"/>
            <a:ext cx="2964002" cy="2240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28827" y="2670936"/>
            <a:ext cx="2965704" cy="2231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30390" y="2943605"/>
            <a:ext cx="452120" cy="224790"/>
          </a:xfrm>
          <a:custGeom>
            <a:avLst/>
            <a:gdLst/>
            <a:ahLst/>
            <a:cxnLst/>
            <a:rect l="l" t="t" r="r" b="b"/>
            <a:pathLst>
              <a:path w="452119" h="224789">
                <a:moveTo>
                  <a:pt x="191011" y="189738"/>
                </a:moveTo>
                <a:lnTo>
                  <a:pt x="163296" y="189738"/>
                </a:lnTo>
                <a:lnTo>
                  <a:pt x="173364" y="198935"/>
                </a:lnTo>
                <a:lnTo>
                  <a:pt x="184478" y="207311"/>
                </a:lnTo>
                <a:lnTo>
                  <a:pt x="196638" y="214901"/>
                </a:lnTo>
                <a:lnTo>
                  <a:pt x="209842" y="221742"/>
                </a:lnTo>
                <a:lnTo>
                  <a:pt x="213410" y="216916"/>
                </a:lnTo>
                <a:lnTo>
                  <a:pt x="217728" y="211582"/>
                </a:lnTo>
                <a:lnTo>
                  <a:pt x="222796" y="205613"/>
                </a:lnTo>
                <a:lnTo>
                  <a:pt x="209087" y="200042"/>
                </a:lnTo>
                <a:lnTo>
                  <a:pt x="196535" y="193436"/>
                </a:lnTo>
                <a:lnTo>
                  <a:pt x="191011" y="189738"/>
                </a:lnTo>
                <a:close/>
              </a:path>
              <a:path w="452119" h="224789">
                <a:moveTo>
                  <a:pt x="206717" y="16129"/>
                </a:moveTo>
                <a:lnTo>
                  <a:pt x="96431" y="16129"/>
                </a:lnTo>
                <a:lnTo>
                  <a:pt x="96431" y="221234"/>
                </a:lnTo>
                <a:lnTo>
                  <a:pt x="113398" y="221234"/>
                </a:lnTo>
                <a:lnTo>
                  <a:pt x="113398" y="110363"/>
                </a:lnTo>
                <a:lnTo>
                  <a:pt x="207209" y="110363"/>
                </a:lnTo>
                <a:lnTo>
                  <a:pt x="207606" y="108966"/>
                </a:lnTo>
                <a:lnTo>
                  <a:pt x="207606" y="95758"/>
                </a:lnTo>
                <a:lnTo>
                  <a:pt x="113398" y="95758"/>
                </a:lnTo>
                <a:lnTo>
                  <a:pt x="113398" y="31496"/>
                </a:lnTo>
                <a:lnTo>
                  <a:pt x="205754" y="31496"/>
                </a:lnTo>
                <a:lnTo>
                  <a:pt x="206717" y="16129"/>
                </a:lnTo>
                <a:close/>
              </a:path>
              <a:path w="452119" h="224789">
                <a:moveTo>
                  <a:pt x="139192" y="110363"/>
                </a:moveTo>
                <a:lnTo>
                  <a:pt x="123888" y="110363"/>
                </a:lnTo>
                <a:lnTo>
                  <a:pt x="128281" y="129272"/>
                </a:lnTo>
                <a:lnTo>
                  <a:pt x="134527" y="146764"/>
                </a:lnTo>
                <a:lnTo>
                  <a:pt x="142626" y="162851"/>
                </a:lnTo>
                <a:lnTo>
                  <a:pt x="152577" y="177546"/>
                </a:lnTo>
                <a:lnTo>
                  <a:pt x="144105" y="185185"/>
                </a:lnTo>
                <a:lnTo>
                  <a:pt x="134862" y="192277"/>
                </a:lnTo>
                <a:lnTo>
                  <a:pt x="124851" y="198798"/>
                </a:lnTo>
                <a:lnTo>
                  <a:pt x="114071" y="204724"/>
                </a:lnTo>
                <a:lnTo>
                  <a:pt x="117348" y="209677"/>
                </a:lnTo>
                <a:lnTo>
                  <a:pt x="120396" y="214630"/>
                </a:lnTo>
                <a:lnTo>
                  <a:pt x="123228" y="219456"/>
                </a:lnTo>
                <a:lnTo>
                  <a:pt x="134353" y="212812"/>
                </a:lnTo>
                <a:lnTo>
                  <a:pt x="144778" y="205613"/>
                </a:lnTo>
                <a:lnTo>
                  <a:pt x="154385" y="197953"/>
                </a:lnTo>
                <a:lnTo>
                  <a:pt x="163296" y="189738"/>
                </a:lnTo>
                <a:lnTo>
                  <a:pt x="191011" y="189738"/>
                </a:lnTo>
                <a:lnTo>
                  <a:pt x="185141" y="185806"/>
                </a:lnTo>
                <a:lnTo>
                  <a:pt x="174904" y="177165"/>
                </a:lnTo>
                <a:lnTo>
                  <a:pt x="183740" y="164973"/>
                </a:lnTo>
                <a:lnTo>
                  <a:pt x="163855" y="164973"/>
                </a:lnTo>
                <a:lnTo>
                  <a:pt x="155656" y="153118"/>
                </a:lnTo>
                <a:lnTo>
                  <a:pt x="148813" y="140049"/>
                </a:lnTo>
                <a:lnTo>
                  <a:pt x="143326" y="125789"/>
                </a:lnTo>
                <a:lnTo>
                  <a:pt x="139192" y="110363"/>
                </a:lnTo>
                <a:close/>
              </a:path>
              <a:path w="452119" h="224789">
                <a:moveTo>
                  <a:pt x="207209" y="110363"/>
                </a:moveTo>
                <a:lnTo>
                  <a:pt x="189979" y="110363"/>
                </a:lnTo>
                <a:lnTo>
                  <a:pt x="185454" y="125503"/>
                </a:lnTo>
                <a:lnTo>
                  <a:pt x="179593" y="139668"/>
                </a:lnTo>
                <a:lnTo>
                  <a:pt x="172394" y="152832"/>
                </a:lnTo>
                <a:lnTo>
                  <a:pt x="163855" y="164973"/>
                </a:lnTo>
                <a:lnTo>
                  <a:pt x="183740" y="164973"/>
                </a:lnTo>
                <a:lnTo>
                  <a:pt x="185863" y="162044"/>
                </a:lnTo>
                <a:lnTo>
                  <a:pt x="194965" y="145637"/>
                </a:lnTo>
                <a:lnTo>
                  <a:pt x="202213" y="127944"/>
                </a:lnTo>
                <a:lnTo>
                  <a:pt x="207209" y="110363"/>
                </a:lnTo>
                <a:close/>
              </a:path>
              <a:path w="452119" h="224789">
                <a:moveTo>
                  <a:pt x="137960" y="60071"/>
                </a:moveTo>
                <a:lnTo>
                  <a:pt x="139001" y="66040"/>
                </a:lnTo>
                <a:lnTo>
                  <a:pt x="139966" y="71882"/>
                </a:lnTo>
                <a:lnTo>
                  <a:pt x="140855" y="77724"/>
                </a:lnTo>
                <a:lnTo>
                  <a:pt x="169659" y="78613"/>
                </a:lnTo>
                <a:lnTo>
                  <a:pt x="184422" y="76779"/>
                </a:lnTo>
                <a:lnTo>
                  <a:pt x="195222" y="70516"/>
                </a:lnTo>
                <a:lnTo>
                  <a:pt x="200276" y="62611"/>
                </a:lnTo>
                <a:lnTo>
                  <a:pt x="167652" y="62611"/>
                </a:lnTo>
                <a:lnTo>
                  <a:pt x="160854" y="62249"/>
                </a:lnTo>
                <a:lnTo>
                  <a:pt x="153639" y="61722"/>
                </a:lnTo>
                <a:lnTo>
                  <a:pt x="146008" y="61003"/>
                </a:lnTo>
                <a:lnTo>
                  <a:pt x="137960" y="60071"/>
                </a:lnTo>
                <a:close/>
              </a:path>
              <a:path w="452119" h="224789">
                <a:moveTo>
                  <a:pt x="205754" y="31496"/>
                </a:moveTo>
                <a:lnTo>
                  <a:pt x="189522" y="31496"/>
                </a:lnTo>
                <a:lnTo>
                  <a:pt x="189229" y="36195"/>
                </a:lnTo>
                <a:lnTo>
                  <a:pt x="188861" y="40386"/>
                </a:lnTo>
                <a:lnTo>
                  <a:pt x="167652" y="62611"/>
                </a:lnTo>
                <a:lnTo>
                  <a:pt x="200276" y="62611"/>
                </a:lnTo>
                <a:lnTo>
                  <a:pt x="202057" y="59824"/>
                </a:lnTo>
                <a:lnTo>
                  <a:pt x="204927" y="44704"/>
                </a:lnTo>
                <a:lnTo>
                  <a:pt x="205754" y="31496"/>
                </a:lnTo>
                <a:close/>
              </a:path>
              <a:path w="452119" h="224789">
                <a:moveTo>
                  <a:pt x="77901" y="15240"/>
                </a:moveTo>
                <a:lnTo>
                  <a:pt x="14947" y="15240"/>
                </a:lnTo>
                <a:lnTo>
                  <a:pt x="14947" y="144018"/>
                </a:lnTo>
                <a:lnTo>
                  <a:pt x="14014" y="163949"/>
                </a:lnTo>
                <a:lnTo>
                  <a:pt x="11212" y="181451"/>
                </a:lnTo>
                <a:lnTo>
                  <a:pt x="6541" y="196524"/>
                </a:lnTo>
                <a:lnTo>
                  <a:pt x="0" y="209169"/>
                </a:lnTo>
                <a:lnTo>
                  <a:pt x="4902" y="213233"/>
                </a:lnTo>
                <a:lnTo>
                  <a:pt x="9004" y="217424"/>
                </a:lnTo>
                <a:lnTo>
                  <a:pt x="12268" y="221742"/>
                </a:lnTo>
                <a:lnTo>
                  <a:pt x="20628" y="206694"/>
                </a:lnTo>
                <a:lnTo>
                  <a:pt x="26504" y="188610"/>
                </a:lnTo>
                <a:lnTo>
                  <a:pt x="29895" y="167503"/>
                </a:lnTo>
                <a:lnTo>
                  <a:pt x="30797" y="143383"/>
                </a:lnTo>
                <a:lnTo>
                  <a:pt x="77901" y="143383"/>
                </a:lnTo>
                <a:lnTo>
                  <a:pt x="77901" y="129540"/>
                </a:lnTo>
                <a:lnTo>
                  <a:pt x="30797" y="129540"/>
                </a:lnTo>
                <a:lnTo>
                  <a:pt x="30797" y="86487"/>
                </a:lnTo>
                <a:lnTo>
                  <a:pt x="77901" y="86487"/>
                </a:lnTo>
                <a:lnTo>
                  <a:pt x="77901" y="72644"/>
                </a:lnTo>
                <a:lnTo>
                  <a:pt x="30797" y="72644"/>
                </a:lnTo>
                <a:lnTo>
                  <a:pt x="30797" y="29718"/>
                </a:lnTo>
                <a:lnTo>
                  <a:pt x="77901" y="29718"/>
                </a:lnTo>
                <a:lnTo>
                  <a:pt x="77901" y="15240"/>
                </a:lnTo>
                <a:close/>
              </a:path>
              <a:path w="452119" h="224789">
                <a:moveTo>
                  <a:pt x="33261" y="202057"/>
                </a:moveTo>
                <a:lnTo>
                  <a:pt x="34442" y="208153"/>
                </a:lnTo>
                <a:lnTo>
                  <a:pt x="35344" y="213487"/>
                </a:lnTo>
                <a:lnTo>
                  <a:pt x="35941" y="217932"/>
                </a:lnTo>
                <a:lnTo>
                  <a:pt x="42481" y="218313"/>
                </a:lnTo>
                <a:lnTo>
                  <a:pt x="49555" y="218567"/>
                </a:lnTo>
                <a:lnTo>
                  <a:pt x="57150" y="218567"/>
                </a:lnTo>
                <a:lnTo>
                  <a:pt x="66227" y="217181"/>
                </a:lnTo>
                <a:lnTo>
                  <a:pt x="72712" y="213010"/>
                </a:lnTo>
                <a:lnTo>
                  <a:pt x="76604" y="206029"/>
                </a:lnTo>
                <a:lnTo>
                  <a:pt x="76894" y="203835"/>
                </a:lnTo>
                <a:lnTo>
                  <a:pt x="47396" y="203835"/>
                </a:lnTo>
                <a:lnTo>
                  <a:pt x="40843" y="203327"/>
                </a:lnTo>
                <a:lnTo>
                  <a:pt x="33261" y="202057"/>
                </a:lnTo>
                <a:close/>
              </a:path>
              <a:path w="452119" h="224789">
                <a:moveTo>
                  <a:pt x="77901" y="143383"/>
                </a:moveTo>
                <a:lnTo>
                  <a:pt x="62052" y="143383"/>
                </a:lnTo>
                <a:lnTo>
                  <a:pt x="62052" y="200787"/>
                </a:lnTo>
                <a:lnTo>
                  <a:pt x="59004" y="203835"/>
                </a:lnTo>
                <a:lnTo>
                  <a:pt x="76894" y="203835"/>
                </a:lnTo>
                <a:lnTo>
                  <a:pt x="77860" y="196524"/>
                </a:lnTo>
                <a:lnTo>
                  <a:pt x="77901" y="143383"/>
                </a:lnTo>
                <a:close/>
              </a:path>
              <a:path w="452119" h="224789">
                <a:moveTo>
                  <a:pt x="77901" y="86487"/>
                </a:moveTo>
                <a:lnTo>
                  <a:pt x="62052" y="86487"/>
                </a:lnTo>
                <a:lnTo>
                  <a:pt x="62052" y="129540"/>
                </a:lnTo>
                <a:lnTo>
                  <a:pt x="77901" y="129540"/>
                </a:lnTo>
                <a:lnTo>
                  <a:pt x="77901" y="86487"/>
                </a:lnTo>
                <a:close/>
              </a:path>
              <a:path w="452119" h="224789">
                <a:moveTo>
                  <a:pt x="77901" y="29718"/>
                </a:moveTo>
                <a:lnTo>
                  <a:pt x="62052" y="29718"/>
                </a:lnTo>
                <a:lnTo>
                  <a:pt x="62052" y="72644"/>
                </a:lnTo>
                <a:lnTo>
                  <a:pt x="77901" y="72644"/>
                </a:lnTo>
                <a:lnTo>
                  <a:pt x="77901" y="29718"/>
                </a:lnTo>
                <a:close/>
              </a:path>
              <a:path w="452119" h="224789">
                <a:moveTo>
                  <a:pt x="325373" y="146685"/>
                </a:moveTo>
                <a:lnTo>
                  <a:pt x="307174" y="146685"/>
                </a:lnTo>
                <a:lnTo>
                  <a:pt x="297995" y="166475"/>
                </a:lnTo>
                <a:lnTo>
                  <a:pt x="282286" y="183562"/>
                </a:lnTo>
                <a:lnTo>
                  <a:pt x="260047" y="197959"/>
                </a:lnTo>
                <a:lnTo>
                  <a:pt x="231279" y="209677"/>
                </a:lnTo>
                <a:lnTo>
                  <a:pt x="235140" y="214757"/>
                </a:lnTo>
                <a:lnTo>
                  <a:pt x="238785" y="219710"/>
                </a:lnTo>
                <a:lnTo>
                  <a:pt x="242214" y="224663"/>
                </a:lnTo>
                <a:lnTo>
                  <a:pt x="274158" y="210710"/>
                </a:lnTo>
                <a:lnTo>
                  <a:pt x="298667" y="193055"/>
                </a:lnTo>
                <a:lnTo>
                  <a:pt x="315739" y="171709"/>
                </a:lnTo>
                <a:lnTo>
                  <a:pt x="325373" y="146685"/>
                </a:lnTo>
                <a:close/>
              </a:path>
              <a:path w="452119" h="224789">
                <a:moveTo>
                  <a:pt x="333514" y="199136"/>
                </a:moveTo>
                <a:lnTo>
                  <a:pt x="334860" y="205994"/>
                </a:lnTo>
                <a:lnTo>
                  <a:pt x="335978" y="212217"/>
                </a:lnTo>
                <a:lnTo>
                  <a:pt x="336867" y="217678"/>
                </a:lnTo>
                <a:lnTo>
                  <a:pt x="349216" y="218156"/>
                </a:lnTo>
                <a:lnTo>
                  <a:pt x="359918" y="218455"/>
                </a:lnTo>
                <a:lnTo>
                  <a:pt x="368971" y="218588"/>
                </a:lnTo>
                <a:lnTo>
                  <a:pt x="376377" y="218567"/>
                </a:lnTo>
                <a:lnTo>
                  <a:pt x="391450" y="216519"/>
                </a:lnTo>
                <a:lnTo>
                  <a:pt x="402724" y="210566"/>
                </a:lnTo>
                <a:lnTo>
                  <a:pt x="409466" y="201676"/>
                </a:lnTo>
                <a:lnTo>
                  <a:pt x="375932" y="201676"/>
                </a:lnTo>
                <a:lnTo>
                  <a:pt x="367002" y="201386"/>
                </a:lnTo>
                <a:lnTo>
                  <a:pt x="356957" y="200882"/>
                </a:lnTo>
                <a:lnTo>
                  <a:pt x="345795" y="200140"/>
                </a:lnTo>
                <a:lnTo>
                  <a:pt x="333514" y="199136"/>
                </a:lnTo>
                <a:close/>
              </a:path>
              <a:path w="452119" h="224789">
                <a:moveTo>
                  <a:pt x="418122" y="130810"/>
                </a:moveTo>
                <a:lnTo>
                  <a:pt x="245338" y="130810"/>
                </a:lnTo>
                <a:lnTo>
                  <a:pt x="245338" y="146685"/>
                </a:lnTo>
                <a:lnTo>
                  <a:pt x="399821" y="146685"/>
                </a:lnTo>
                <a:lnTo>
                  <a:pt x="399304" y="156065"/>
                </a:lnTo>
                <a:lnTo>
                  <a:pt x="390666" y="196596"/>
                </a:lnTo>
                <a:lnTo>
                  <a:pt x="375932" y="201676"/>
                </a:lnTo>
                <a:lnTo>
                  <a:pt x="409466" y="201676"/>
                </a:lnTo>
                <a:lnTo>
                  <a:pt x="417021" y="149314"/>
                </a:lnTo>
                <a:lnTo>
                  <a:pt x="418122" y="130810"/>
                </a:lnTo>
                <a:close/>
              </a:path>
              <a:path w="452119" h="224789">
                <a:moveTo>
                  <a:pt x="331063" y="106807"/>
                </a:moveTo>
                <a:lnTo>
                  <a:pt x="312978" y="106807"/>
                </a:lnTo>
                <a:lnTo>
                  <a:pt x="312223" y="115736"/>
                </a:lnTo>
                <a:lnTo>
                  <a:pt x="311340" y="123698"/>
                </a:lnTo>
                <a:lnTo>
                  <a:pt x="310299" y="130810"/>
                </a:lnTo>
                <a:lnTo>
                  <a:pt x="328053" y="130810"/>
                </a:lnTo>
                <a:lnTo>
                  <a:pt x="329095" y="123698"/>
                </a:lnTo>
                <a:lnTo>
                  <a:pt x="330098" y="115570"/>
                </a:lnTo>
                <a:lnTo>
                  <a:pt x="331063" y="106807"/>
                </a:lnTo>
                <a:close/>
              </a:path>
              <a:path w="452119" h="224789">
                <a:moveTo>
                  <a:pt x="302334" y="45085"/>
                </a:moveTo>
                <a:lnTo>
                  <a:pt x="281838" y="45085"/>
                </a:lnTo>
                <a:lnTo>
                  <a:pt x="290120" y="55302"/>
                </a:lnTo>
                <a:lnTo>
                  <a:pt x="299670" y="64817"/>
                </a:lnTo>
                <a:lnTo>
                  <a:pt x="310490" y="73642"/>
                </a:lnTo>
                <a:lnTo>
                  <a:pt x="322580" y="81788"/>
                </a:lnTo>
                <a:lnTo>
                  <a:pt x="301065" y="89167"/>
                </a:lnTo>
                <a:lnTo>
                  <a:pt x="277707" y="95678"/>
                </a:lnTo>
                <a:lnTo>
                  <a:pt x="252506" y="101308"/>
                </a:lnTo>
                <a:lnTo>
                  <a:pt x="225463" y="106045"/>
                </a:lnTo>
                <a:lnTo>
                  <a:pt x="229044" y="111887"/>
                </a:lnTo>
                <a:lnTo>
                  <a:pt x="232092" y="117094"/>
                </a:lnTo>
                <a:lnTo>
                  <a:pt x="234619" y="121666"/>
                </a:lnTo>
                <a:lnTo>
                  <a:pt x="264885" y="115736"/>
                </a:lnTo>
                <a:lnTo>
                  <a:pt x="292835" y="108807"/>
                </a:lnTo>
                <a:lnTo>
                  <a:pt x="318467" y="100877"/>
                </a:lnTo>
                <a:lnTo>
                  <a:pt x="341782" y="91948"/>
                </a:lnTo>
                <a:lnTo>
                  <a:pt x="397310" y="91948"/>
                </a:lnTo>
                <a:lnTo>
                  <a:pt x="382080" y="88489"/>
                </a:lnTo>
                <a:lnTo>
                  <a:pt x="362432" y="82296"/>
                </a:lnTo>
                <a:lnTo>
                  <a:pt x="377642" y="73533"/>
                </a:lnTo>
                <a:lnTo>
                  <a:pt x="341884" y="73533"/>
                </a:lnTo>
                <a:lnTo>
                  <a:pt x="328408" y="66030"/>
                </a:lnTo>
                <a:lnTo>
                  <a:pt x="316215" y="57610"/>
                </a:lnTo>
                <a:lnTo>
                  <a:pt x="305306" y="48261"/>
                </a:lnTo>
                <a:lnTo>
                  <a:pt x="302334" y="45085"/>
                </a:lnTo>
                <a:close/>
              </a:path>
              <a:path w="452119" h="224789">
                <a:moveTo>
                  <a:pt x="397310" y="91948"/>
                </a:moveTo>
                <a:lnTo>
                  <a:pt x="341782" y="91948"/>
                </a:lnTo>
                <a:lnTo>
                  <a:pt x="362653" y="100425"/>
                </a:lnTo>
                <a:lnTo>
                  <a:pt x="385870" y="107569"/>
                </a:lnTo>
                <a:lnTo>
                  <a:pt x="411430" y="113379"/>
                </a:lnTo>
                <a:lnTo>
                  <a:pt x="439331" y="117856"/>
                </a:lnTo>
                <a:lnTo>
                  <a:pt x="442912" y="112141"/>
                </a:lnTo>
                <a:lnTo>
                  <a:pt x="447078" y="105918"/>
                </a:lnTo>
                <a:lnTo>
                  <a:pt x="451840" y="99187"/>
                </a:lnTo>
                <a:lnTo>
                  <a:pt x="426785" y="96922"/>
                </a:lnTo>
                <a:lnTo>
                  <a:pt x="403531" y="93360"/>
                </a:lnTo>
                <a:lnTo>
                  <a:pt x="397310" y="91948"/>
                </a:lnTo>
                <a:close/>
              </a:path>
              <a:path w="452119" h="224789">
                <a:moveTo>
                  <a:pt x="292214" y="0"/>
                </a:moveTo>
                <a:lnTo>
                  <a:pt x="280955" y="18861"/>
                </a:lnTo>
                <a:lnTo>
                  <a:pt x="267047" y="36972"/>
                </a:lnTo>
                <a:lnTo>
                  <a:pt x="250489" y="54346"/>
                </a:lnTo>
                <a:lnTo>
                  <a:pt x="231279" y="70993"/>
                </a:lnTo>
                <a:lnTo>
                  <a:pt x="234988" y="74295"/>
                </a:lnTo>
                <a:lnTo>
                  <a:pt x="239090" y="78359"/>
                </a:lnTo>
                <a:lnTo>
                  <a:pt x="243547" y="83058"/>
                </a:lnTo>
                <a:lnTo>
                  <a:pt x="253813" y="74106"/>
                </a:lnTo>
                <a:lnTo>
                  <a:pt x="263617" y="64785"/>
                </a:lnTo>
                <a:lnTo>
                  <a:pt x="272958" y="55108"/>
                </a:lnTo>
                <a:lnTo>
                  <a:pt x="281838" y="45085"/>
                </a:lnTo>
                <a:lnTo>
                  <a:pt x="302334" y="45085"/>
                </a:lnTo>
                <a:lnTo>
                  <a:pt x="295681" y="37973"/>
                </a:lnTo>
                <a:lnTo>
                  <a:pt x="419239" y="37973"/>
                </a:lnTo>
                <a:lnTo>
                  <a:pt x="419239" y="23241"/>
                </a:lnTo>
                <a:lnTo>
                  <a:pt x="298475" y="23241"/>
                </a:lnTo>
                <a:lnTo>
                  <a:pt x="302120" y="18034"/>
                </a:lnTo>
                <a:lnTo>
                  <a:pt x="305612" y="12700"/>
                </a:lnTo>
                <a:lnTo>
                  <a:pt x="308965" y="7239"/>
                </a:lnTo>
                <a:lnTo>
                  <a:pt x="292214" y="0"/>
                </a:lnTo>
                <a:close/>
              </a:path>
              <a:path w="452119" h="224789">
                <a:moveTo>
                  <a:pt x="419239" y="37973"/>
                </a:moveTo>
                <a:lnTo>
                  <a:pt x="395351" y="37973"/>
                </a:lnTo>
                <a:lnTo>
                  <a:pt x="384058" y="47851"/>
                </a:lnTo>
                <a:lnTo>
                  <a:pt x="371384" y="57086"/>
                </a:lnTo>
                <a:lnTo>
                  <a:pt x="357326" y="65655"/>
                </a:lnTo>
                <a:lnTo>
                  <a:pt x="341884" y="73533"/>
                </a:lnTo>
                <a:lnTo>
                  <a:pt x="377642" y="73533"/>
                </a:lnTo>
                <a:lnTo>
                  <a:pt x="379499" y="72463"/>
                </a:lnTo>
                <a:lnTo>
                  <a:pt x="394655" y="61833"/>
                </a:lnTo>
                <a:lnTo>
                  <a:pt x="407902" y="50417"/>
                </a:lnTo>
                <a:lnTo>
                  <a:pt x="419239" y="38227"/>
                </a:lnTo>
                <a:lnTo>
                  <a:pt x="419239" y="379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997966" y="3105404"/>
            <a:ext cx="56515" cy="57150"/>
          </a:xfrm>
          <a:custGeom>
            <a:avLst/>
            <a:gdLst/>
            <a:ahLst/>
            <a:cxnLst/>
            <a:rect l="l" t="t" r="r" b="b"/>
            <a:pathLst>
              <a:path w="56515" h="57150">
                <a:moveTo>
                  <a:pt x="36207" y="0"/>
                </a:moveTo>
                <a:lnTo>
                  <a:pt x="21399" y="0"/>
                </a:lnTo>
                <a:lnTo>
                  <a:pt x="14693" y="2667"/>
                </a:lnTo>
                <a:lnTo>
                  <a:pt x="2933" y="13335"/>
                </a:lnTo>
                <a:lnTo>
                  <a:pt x="0" y="20193"/>
                </a:lnTo>
                <a:lnTo>
                  <a:pt x="52" y="36703"/>
                </a:lnTo>
                <a:lnTo>
                  <a:pt x="2768" y="43307"/>
                </a:lnTo>
                <a:lnTo>
                  <a:pt x="13855" y="54229"/>
                </a:lnTo>
                <a:lnTo>
                  <a:pt x="20459" y="56896"/>
                </a:lnTo>
                <a:lnTo>
                  <a:pt x="35788" y="56896"/>
                </a:lnTo>
                <a:lnTo>
                  <a:pt x="42341" y="54229"/>
                </a:lnTo>
                <a:lnTo>
                  <a:pt x="53200" y="43561"/>
                </a:lnTo>
                <a:lnTo>
                  <a:pt x="54357" y="40640"/>
                </a:lnTo>
                <a:lnTo>
                  <a:pt x="25742" y="40640"/>
                </a:lnTo>
                <a:lnTo>
                  <a:pt x="22974" y="39624"/>
                </a:lnTo>
                <a:lnTo>
                  <a:pt x="20256" y="37465"/>
                </a:lnTo>
                <a:lnTo>
                  <a:pt x="17538" y="35433"/>
                </a:lnTo>
                <a:lnTo>
                  <a:pt x="16179" y="32512"/>
                </a:lnTo>
                <a:lnTo>
                  <a:pt x="16179" y="25146"/>
                </a:lnTo>
                <a:lnTo>
                  <a:pt x="17335" y="22225"/>
                </a:lnTo>
                <a:lnTo>
                  <a:pt x="21945" y="17653"/>
                </a:lnTo>
                <a:lnTo>
                  <a:pt x="24701" y="16510"/>
                </a:lnTo>
                <a:lnTo>
                  <a:pt x="54217" y="16510"/>
                </a:lnTo>
                <a:lnTo>
                  <a:pt x="53238" y="14097"/>
                </a:lnTo>
                <a:lnTo>
                  <a:pt x="47878" y="8509"/>
                </a:lnTo>
                <a:lnTo>
                  <a:pt x="42532" y="2794"/>
                </a:lnTo>
                <a:lnTo>
                  <a:pt x="36207" y="0"/>
                </a:lnTo>
                <a:close/>
              </a:path>
              <a:path w="56515" h="57150">
                <a:moveTo>
                  <a:pt x="54217" y="16510"/>
                </a:moveTo>
                <a:lnTo>
                  <a:pt x="31330" y="16510"/>
                </a:lnTo>
                <a:lnTo>
                  <a:pt x="34226" y="17653"/>
                </a:lnTo>
                <a:lnTo>
                  <a:pt x="38989" y="22225"/>
                </a:lnTo>
                <a:lnTo>
                  <a:pt x="40133" y="25146"/>
                </a:lnTo>
                <a:lnTo>
                  <a:pt x="40126" y="32512"/>
                </a:lnTo>
                <a:lnTo>
                  <a:pt x="38950" y="35179"/>
                </a:lnTo>
                <a:lnTo>
                  <a:pt x="34048" y="39497"/>
                </a:lnTo>
                <a:lnTo>
                  <a:pt x="31407" y="40640"/>
                </a:lnTo>
                <a:lnTo>
                  <a:pt x="54357" y="40640"/>
                </a:lnTo>
                <a:lnTo>
                  <a:pt x="55918" y="36703"/>
                </a:lnTo>
                <a:lnTo>
                  <a:pt x="55918" y="20700"/>
                </a:lnTo>
                <a:lnTo>
                  <a:pt x="54217" y="165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18159" y="4299203"/>
            <a:ext cx="2961131" cy="7924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29488" y="4309109"/>
            <a:ext cx="2507716" cy="22415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57174" y="4586351"/>
            <a:ext cx="2911449" cy="2230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28599" y="4858892"/>
            <a:ext cx="2354046" cy="22288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444483" y="2383535"/>
            <a:ext cx="2988564" cy="10698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457310" y="2393950"/>
            <a:ext cx="2965577" cy="2260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457056" y="2670175"/>
            <a:ext cx="2965069" cy="2250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8454390" y="2945257"/>
            <a:ext cx="2952368" cy="22275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460613" y="3219323"/>
            <a:ext cx="2578480" cy="22339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446007" y="4299203"/>
            <a:ext cx="2985516" cy="10683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457056" y="4309109"/>
            <a:ext cx="2951734" cy="22440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455914" y="4582540"/>
            <a:ext cx="2966084" cy="22529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8455532" y="4859528"/>
            <a:ext cx="2965704" cy="22288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457565" y="5134736"/>
            <a:ext cx="450850" cy="222250"/>
          </a:xfrm>
          <a:custGeom>
            <a:avLst/>
            <a:gdLst/>
            <a:ahLst/>
            <a:cxnLst/>
            <a:rect l="l" t="t" r="r" b="b"/>
            <a:pathLst>
              <a:path w="450850" h="222250">
                <a:moveTo>
                  <a:pt x="123316" y="138684"/>
                </a:moveTo>
                <a:lnTo>
                  <a:pt x="104520" y="138684"/>
                </a:lnTo>
                <a:lnTo>
                  <a:pt x="100351" y="144875"/>
                </a:lnTo>
                <a:lnTo>
                  <a:pt x="96027" y="151066"/>
                </a:lnTo>
                <a:lnTo>
                  <a:pt x="91537" y="157257"/>
                </a:lnTo>
                <a:lnTo>
                  <a:pt x="86867" y="163449"/>
                </a:lnTo>
                <a:lnTo>
                  <a:pt x="131571" y="183134"/>
                </a:lnTo>
                <a:lnTo>
                  <a:pt x="116855" y="189872"/>
                </a:lnTo>
                <a:lnTo>
                  <a:pt x="100139" y="195611"/>
                </a:lnTo>
                <a:lnTo>
                  <a:pt x="81422" y="200350"/>
                </a:lnTo>
                <a:lnTo>
                  <a:pt x="60705" y="204088"/>
                </a:lnTo>
                <a:lnTo>
                  <a:pt x="64261" y="210438"/>
                </a:lnTo>
                <a:lnTo>
                  <a:pt x="67137" y="216336"/>
                </a:lnTo>
                <a:lnTo>
                  <a:pt x="69214" y="220979"/>
                </a:lnTo>
                <a:lnTo>
                  <a:pt x="93096" y="215548"/>
                </a:lnTo>
                <a:lnTo>
                  <a:pt x="114442" y="208772"/>
                </a:lnTo>
                <a:lnTo>
                  <a:pt x="133240" y="200638"/>
                </a:lnTo>
                <a:lnTo>
                  <a:pt x="149478" y="191134"/>
                </a:lnTo>
                <a:lnTo>
                  <a:pt x="189564" y="191134"/>
                </a:lnTo>
                <a:lnTo>
                  <a:pt x="163321" y="180085"/>
                </a:lnTo>
                <a:lnTo>
                  <a:pt x="169515" y="173228"/>
                </a:lnTo>
                <a:lnTo>
                  <a:pt x="146557" y="173228"/>
                </a:lnTo>
                <a:lnTo>
                  <a:pt x="109981" y="158496"/>
                </a:lnTo>
                <a:lnTo>
                  <a:pt x="114300" y="152146"/>
                </a:lnTo>
                <a:lnTo>
                  <a:pt x="118744" y="145541"/>
                </a:lnTo>
                <a:lnTo>
                  <a:pt x="123316" y="138684"/>
                </a:lnTo>
                <a:close/>
              </a:path>
              <a:path w="450850" h="222250">
                <a:moveTo>
                  <a:pt x="189564" y="191134"/>
                </a:moveTo>
                <a:lnTo>
                  <a:pt x="149478" y="191134"/>
                </a:lnTo>
                <a:lnTo>
                  <a:pt x="165959" y="198874"/>
                </a:lnTo>
                <a:lnTo>
                  <a:pt x="181308" y="206279"/>
                </a:lnTo>
                <a:lnTo>
                  <a:pt x="195538" y="213352"/>
                </a:lnTo>
                <a:lnTo>
                  <a:pt x="208660" y="220090"/>
                </a:lnTo>
                <a:lnTo>
                  <a:pt x="218566" y="203581"/>
                </a:lnTo>
                <a:lnTo>
                  <a:pt x="189564" y="191134"/>
                </a:lnTo>
                <a:close/>
              </a:path>
              <a:path w="450850" h="222250">
                <a:moveTo>
                  <a:pt x="2031" y="199135"/>
                </a:moveTo>
                <a:lnTo>
                  <a:pt x="3175" y="205359"/>
                </a:lnTo>
                <a:lnTo>
                  <a:pt x="4080" y="211740"/>
                </a:lnTo>
                <a:lnTo>
                  <a:pt x="4699" y="217678"/>
                </a:lnTo>
                <a:lnTo>
                  <a:pt x="13080" y="217931"/>
                </a:lnTo>
                <a:lnTo>
                  <a:pt x="20192" y="218059"/>
                </a:lnTo>
                <a:lnTo>
                  <a:pt x="25653" y="217931"/>
                </a:lnTo>
                <a:lnTo>
                  <a:pt x="35135" y="216336"/>
                </a:lnTo>
                <a:lnTo>
                  <a:pt x="41878" y="211740"/>
                </a:lnTo>
                <a:lnTo>
                  <a:pt x="45906" y="204144"/>
                </a:lnTo>
                <a:lnTo>
                  <a:pt x="46362" y="200532"/>
                </a:lnTo>
                <a:lnTo>
                  <a:pt x="17271" y="200532"/>
                </a:lnTo>
                <a:lnTo>
                  <a:pt x="10921" y="200025"/>
                </a:lnTo>
                <a:lnTo>
                  <a:pt x="2031" y="199135"/>
                </a:lnTo>
                <a:close/>
              </a:path>
              <a:path w="450850" h="222250">
                <a:moveTo>
                  <a:pt x="47243" y="130175"/>
                </a:moveTo>
                <a:lnTo>
                  <a:pt x="30733" y="130175"/>
                </a:lnTo>
                <a:lnTo>
                  <a:pt x="30733" y="196596"/>
                </a:lnTo>
                <a:lnTo>
                  <a:pt x="27558" y="200532"/>
                </a:lnTo>
                <a:lnTo>
                  <a:pt x="46362" y="200532"/>
                </a:lnTo>
                <a:lnTo>
                  <a:pt x="47243" y="193547"/>
                </a:lnTo>
                <a:lnTo>
                  <a:pt x="47243" y="130175"/>
                </a:lnTo>
                <a:close/>
              </a:path>
              <a:path w="450850" h="222250">
                <a:moveTo>
                  <a:pt x="189356" y="138684"/>
                </a:moveTo>
                <a:lnTo>
                  <a:pt x="171450" y="138684"/>
                </a:lnTo>
                <a:lnTo>
                  <a:pt x="167114" y="148492"/>
                </a:lnTo>
                <a:lnTo>
                  <a:pt x="161528" y="157527"/>
                </a:lnTo>
                <a:lnTo>
                  <a:pt x="154680" y="165776"/>
                </a:lnTo>
                <a:lnTo>
                  <a:pt x="146557" y="173228"/>
                </a:lnTo>
                <a:lnTo>
                  <a:pt x="169515" y="173228"/>
                </a:lnTo>
                <a:lnTo>
                  <a:pt x="171390" y="171152"/>
                </a:lnTo>
                <a:lnTo>
                  <a:pt x="178434" y="161290"/>
                </a:lnTo>
                <a:lnTo>
                  <a:pt x="184431" y="150475"/>
                </a:lnTo>
                <a:lnTo>
                  <a:pt x="189356" y="138684"/>
                </a:lnTo>
                <a:close/>
              </a:path>
              <a:path w="450850" h="222250">
                <a:moveTo>
                  <a:pt x="47243" y="60960"/>
                </a:moveTo>
                <a:lnTo>
                  <a:pt x="30733" y="60960"/>
                </a:lnTo>
                <a:lnTo>
                  <a:pt x="30733" y="112013"/>
                </a:lnTo>
                <a:lnTo>
                  <a:pt x="0" y="120776"/>
                </a:lnTo>
                <a:lnTo>
                  <a:pt x="2158" y="139953"/>
                </a:lnTo>
                <a:lnTo>
                  <a:pt x="30733" y="130175"/>
                </a:lnTo>
                <a:lnTo>
                  <a:pt x="47243" y="130175"/>
                </a:lnTo>
                <a:lnTo>
                  <a:pt x="47243" y="124713"/>
                </a:lnTo>
                <a:lnTo>
                  <a:pt x="54355" y="122300"/>
                </a:lnTo>
                <a:lnTo>
                  <a:pt x="61721" y="119887"/>
                </a:lnTo>
                <a:lnTo>
                  <a:pt x="69341" y="117475"/>
                </a:lnTo>
                <a:lnTo>
                  <a:pt x="68706" y="112522"/>
                </a:lnTo>
                <a:lnTo>
                  <a:pt x="68210" y="106806"/>
                </a:lnTo>
                <a:lnTo>
                  <a:pt x="47243" y="106806"/>
                </a:lnTo>
                <a:lnTo>
                  <a:pt x="47243" y="60960"/>
                </a:lnTo>
                <a:close/>
              </a:path>
              <a:path w="450850" h="222250">
                <a:moveTo>
                  <a:pt x="218693" y="123697"/>
                </a:moveTo>
                <a:lnTo>
                  <a:pt x="67817" y="123697"/>
                </a:lnTo>
                <a:lnTo>
                  <a:pt x="67817" y="138684"/>
                </a:lnTo>
                <a:lnTo>
                  <a:pt x="218693" y="138684"/>
                </a:lnTo>
                <a:lnTo>
                  <a:pt x="218693" y="123697"/>
                </a:lnTo>
                <a:close/>
              </a:path>
              <a:path w="450850" h="222250">
                <a:moveTo>
                  <a:pt x="127000" y="99568"/>
                </a:moveTo>
                <a:lnTo>
                  <a:pt x="123973" y="105588"/>
                </a:lnTo>
                <a:lnTo>
                  <a:pt x="120792" y="111632"/>
                </a:lnTo>
                <a:lnTo>
                  <a:pt x="117445" y="117677"/>
                </a:lnTo>
                <a:lnTo>
                  <a:pt x="113918" y="123697"/>
                </a:lnTo>
                <a:lnTo>
                  <a:pt x="132968" y="123697"/>
                </a:lnTo>
                <a:lnTo>
                  <a:pt x="139953" y="112522"/>
                </a:lnTo>
                <a:lnTo>
                  <a:pt x="143509" y="106553"/>
                </a:lnTo>
                <a:lnTo>
                  <a:pt x="127000" y="99568"/>
                </a:lnTo>
                <a:close/>
              </a:path>
              <a:path w="450850" h="222250">
                <a:moveTo>
                  <a:pt x="68071" y="100075"/>
                </a:moveTo>
                <a:lnTo>
                  <a:pt x="61340" y="102362"/>
                </a:lnTo>
                <a:lnTo>
                  <a:pt x="54355" y="104647"/>
                </a:lnTo>
                <a:lnTo>
                  <a:pt x="47243" y="106806"/>
                </a:lnTo>
                <a:lnTo>
                  <a:pt x="68210" y="106806"/>
                </a:lnTo>
                <a:lnTo>
                  <a:pt x="68071" y="100075"/>
                </a:lnTo>
                <a:close/>
              </a:path>
              <a:path w="450850" h="222250">
                <a:moveTo>
                  <a:pt x="220344" y="81280"/>
                </a:moveTo>
                <a:lnTo>
                  <a:pt x="68452" y="81280"/>
                </a:lnTo>
                <a:lnTo>
                  <a:pt x="68452" y="96265"/>
                </a:lnTo>
                <a:lnTo>
                  <a:pt x="220344" y="96265"/>
                </a:lnTo>
                <a:lnTo>
                  <a:pt x="220344" y="81280"/>
                </a:lnTo>
                <a:close/>
              </a:path>
              <a:path w="450850" h="222250">
                <a:moveTo>
                  <a:pt x="180593" y="44450"/>
                </a:moveTo>
                <a:lnTo>
                  <a:pt x="174776" y="53339"/>
                </a:lnTo>
                <a:lnTo>
                  <a:pt x="168782" y="62245"/>
                </a:lnTo>
                <a:lnTo>
                  <a:pt x="162305" y="71614"/>
                </a:lnTo>
                <a:lnTo>
                  <a:pt x="155448" y="81280"/>
                </a:lnTo>
                <a:lnTo>
                  <a:pt x="173735" y="81280"/>
                </a:lnTo>
                <a:lnTo>
                  <a:pt x="179712" y="74400"/>
                </a:lnTo>
                <a:lnTo>
                  <a:pt x="185642" y="67484"/>
                </a:lnTo>
                <a:lnTo>
                  <a:pt x="191523" y="60545"/>
                </a:lnTo>
                <a:lnTo>
                  <a:pt x="197357" y="53593"/>
                </a:lnTo>
                <a:lnTo>
                  <a:pt x="180593" y="44450"/>
                </a:lnTo>
                <a:close/>
              </a:path>
              <a:path w="450850" h="222250">
                <a:moveTo>
                  <a:pt x="110235" y="44704"/>
                </a:moveTo>
                <a:lnTo>
                  <a:pt x="97281" y="53339"/>
                </a:lnTo>
                <a:lnTo>
                  <a:pt x="102401" y="59884"/>
                </a:lnTo>
                <a:lnTo>
                  <a:pt x="107283" y="66548"/>
                </a:lnTo>
                <a:lnTo>
                  <a:pt x="111926" y="73306"/>
                </a:lnTo>
                <a:lnTo>
                  <a:pt x="116331" y="80137"/>
                </a:lnTo>
                <a:lnTo>
                  <a:pt x="130555" y="70612"/>
                </a:lnTo>
                <a:lnTo>
                  <a:pt x="125577" y="63849"/>
                </a:lnTo>
                <a:lnTo>
                  <a:pt x="120538" y="57276"/>
                </a:lnTo>
                <a:lnTo>
                  <a:pt x="115429" y="50895"/>
                </a:lnTo>
                <a:lnTo>
                  <a:pt x="110235" y="44704"/>
                </a:lnTo>
                <a:close/>
              </a:path>
              <a:path w="450850" h="222250">
                <a:moveTo>
                  <a:pt x="73025" y="44957"/>
                </a:moveTo>
                <a:lnTo>
                  <a:pt x="2666" y="44957"/>
                </a:lnTo>
                <a:lnTo>
                  <a:pt x="2666" y="60960"/>
                </a:lnTo>
                <a:lnTo>
                  <a:pt x="73025" y="60960"/>
                </a:lnTo>
                <a:lnTo>
                  <a:pt x="73025" y="44957"/>
                </a:lnTo>
                <a:close/>
              </a:path>
              <a:path w="450850" h="222250">
                <a:moveTo>
                  <a:pt x="47243" y="3175"/>
                </a:moveTo>
                <a:lnTo>
                  <a:pt x="30733" y="3175"/>
                </a:lnTo>
                <a:lnTo>
                  <a:pt x="30733" y="44957"/>
                </a:lnTo>
                <a:lnTo>
                  <a:pt x="47243" y="44957"/>
                </a:lnTo>
                <a:lnTo>
                  <a:pt x="47243" y="3175"/>
                </a:lnTo>
                <a:close/>
              </a:path>
              <a:path w="450850" h="222250">
                <a:moveTo>
                  <a:pt x="215010" y="27050"/>
                </a:moveTo>
                <a:lnTo>
                  <a:pt x="77215" y="27050"/>
                </a:lnTo>
                <a:lnTo>
                  <a:pt x="77215" y="42037"/>
                </a:lnTo>
                <a:lnTo>
                  <a:pt x="215010" y="42037"/>
                </a:lnTo>
                <a:lnTo>
                  <a:pt x="215010" y="27050"/>
                </a:lnTo>
                <a:close/>
              </a:path>
              <a:path w="450850" h="222250">
                <a:moveTo>
                  <a:pt x="144144" y="0"/>
                </a:moveTo>
                <a:lnTo>
                  <a:pt x="129285" y="6985"/>
                </a:lnTo>
                <a:lnTo>
                  <a:pt x="133095" y="13588"/>
                </a:lnTo>
                <a:lnTo>
                  <a:pt x="136778" y="20319"/>
                </a:lnTo>
                <a:lnTo>
                  <a:pt x="140334" y="27050"/>
                </a:lnTo>
                <a:lnTo>
                  <a:pt x="152145" y="27050"/>
                </a:lnTo>
                <a:lnTo>
                  <a:pt x="157860" y="24383"/>
                </a:lnTo>
                <a:lnTo>
                  <a:pt x="154574" y="18216"/>
                </a:lnTo>
                <a:lnTo>
                  <a:pt x="151193" y="12096"/>
                </a:lnTo>
                <a:lnTo>
                  <a:pt x="147716" y="6024"/>
                </a:lnTo>
                <a:lnTo>
                  <a:pt x="144144" y="0"/>
                </a:lnTo>
                <a:close/>
              </a:path>
              <a:path w="450850" h="222250">
                <a:moveTo>
                  <a:pt x="328167" y="70357"/>
                </a:moveTo>
                <a:lnTo>
                  <a:pt x="242824" y="70357"/>
                </a:lnTo>
                <a:lnTo>
                  <a:pt x="242824" y="145415"/>
                </a:lnTo>
                <a:lnTo>
                  <a:pt x="241873" y="166368"/>
                </a:lnTo>
                <a:lnTo>
                  <a:pt x="239029" y="184261"/>
                </a:lnTo>
                <a:lnTo>
                  <a:pt x="234305" y="199082"/>
                </a:lnTo>
                <a:lnTo>
                  <a:pt x="227710" y="210819"/>
                </a:lnTo>
                <a:lnTo>
                  <a:pt x="232536" y="214503"/>
                </a:lnTo>
                <a:lnTo>
                  <a:pt x="236727" y="218312"/>
                </a:lnTo>
                <a:lnTo>
                  <a:pt x="240156" y="222122"/>
                </a:lnTo>
                <a:lnTo>
                  <a:pt x="246923" y="210403"/>
                </a:lnTo>
                <a:lnTo>
                  <a:pt x="251999" y="195802"/>
                </a:lnTo>
                <a:lnTo>
                  <a:pt x="255408" y="178296"/>
                </a:lnTo>
                <a:lnTo>
                  <a:pt x="257175" y="157860"/>
                </a:lnTo>
                <a:lnTo>
                  <a:pt x="328167" y="157860"/>
                </a:lnTo>
                <a:lnTo>
                  <a:pt x="328167" y="144653"/>
                </a:lnTo>
                <a:lnTo>
                  <a:pt x="257301" y="144653"/>
                </a:lnTo>
                <a:lnTo>
                  <a:pt x="257301" y="115443"/>
                </a:lnTo>
                <a:lnTo>
                  <a:pt x="328167" y="115443"/>
                </a:lnTo>
                <a:lnTo>
                  <a:pt x="328167" y="102234"/>
                </a:lnTo>
                <a:lnTo>
                  <a:pt x="257301" y="102234"/>
                </a:lnTo>
                <a:lnTo>
                  <a:pt x="257301" y="73279"/>
                </a:lnTo>
                <a:lnTo>
                  <a:pt x="328167" y="73279"/>
                </a:lnTo>
                <a:lnTo>
                  <a:pt x="328167" y="70357"/>
                </a:lnTo>
                <a:close/>
              </a:path>
              <a:path w="450850" h="222250">
                <a:moveTo>
                  <a:pt x="283463" y="202691"/>
                </a:moveTo>
                <a:lnTo>
                  <a:pt x="284479" y="207899"/>
                </a:lnTo>
                <a:lnTo>
                  <a:pt x="285368" y="212978"/>
                </a:lnTo>
                <a:lnTo>
                  <a:pt x="285876" y="217678"/>
                </a:lnTo>
                <a:lnTo>
                  <a:pt x="299465" y="218185"/>
                </a:lnTo>
                <a:lnTo>
                  <a:pt x="304926" y="218185"/>
                </a:lnTo>
                <a:lnTo>
                  <a:pt x="315094" y="216761"/>
                </a:lnTo>
                <a:lnTo>
                  <a:pt x="322357" y="212502"/>
                </a:lnTo>
                <a:lnTo>
                  <a:pt x="326715" y="205434"/>
                </a:lnTo>
                <a:lnTo>
                  <a:pt x="326951" y="203834"/>
                </a:lnTo>
                <a:lnTo>
                  <a:pt x="296671" y="203834"/>
                </a:lnTo>
                <a:lnTo>
                  <a:pt x="290575" y="203453"/>
                </a:lnTo>
                <a:lnTo>
                  <a:pt x="283463" y="202691"/>
                </a:lnTo>
                <a:close/>
              </a:path>
              <a:path w="450850" h="222250">
                <a:moveTo>
                  <a:pt x="328167" y="157860"/>
                </a:moveTo>
                <a:lnTo>
                  <a:pt x="313562" y="157860"/>
                </a:lnTo>
                <a:lnTo>
                  <a:pt x="313562" y="200406"/>
                </a:lnTo>
                <a:lnTo>
                  <a:pt x="309625" y="203834"/>
                </a:lnTo>
                <a:lnTo>
                  <a:pt x="326951" y="203834"/>
                </a:lnTo>
                <a:lnTo>
                  <a:pt x="328135" y="195802"/>
                </a:lnTo>
                <a:lnTo>
                  <a:pt x="328167" y="157860"/>
                </a:lnTo>
                <a:close/>
              </a:path>
              <a:path w="450850" h="222250">
                <a:moveTo>
                  <a:pt x="292226" y="157860"/>
                </a:moveTo>
                <a:lnTo>
                  <a:pt x="277621" y="157860"/>
                </a:lnTo>
                <a:lnTo>
                  <a:pt x="277621" y="200532"/>
                </a:lnTo>
                <a:lnTo>
                  <a:pt x="292226" y="200532"/>
                </a:lnTo>
                <a:lnTo>
                  <a:pt x="292226" y="157860"/>
                </a:lnTo>
                <a:close/>
              </a:path>
              <a:path w="450850" h="222250">
                <a:moveTo>
                  <a:pt x="292226" y="115443"/>
                </a:moveTo>
                <a:lnTo>
                  <a:pt x="277621" y="115443"/>
                </a:lnTo>
                <a:lnTo>
                  <a:pt x="277621" y="144653"/>
                </a:lnTo>
                <a:lnTo>
                  <a:pt x="292226" y="144653"/>
                </a:lnTo>
                <a:lnTo>
                  <a:pt x="292226" y="115443"/>
                </a:lnTo>
                <a:close/>
              </a:path>
              <a:path w="450850" h="222250">
                <a:moveTo>
                  <a:pt x="328167" y="115443"/>
                </a:moveTo>
                <a:lnTo>
                  <a:pt x="313562" y="115443"/>
                </a:lnTo>
                <a:lnTo>
                  <a:pt x="313562" y="144653"/>
                </a:lnTo>
                <a:lnTo>
                  <a:pt x="328167" y="144653"/>
                </a:lnTo>
                <a:lnTo>
                  <a:pt x="328167" y="115443"/>
                </a:lnTo>
                <a:close/>
              </a:path>
              <a:path w="450850" h="222250">
                <a:moveTo>
                  <a:pt x="292226" y="73279"/>
                </a:moveTo>
                <a:lnTo>
                  <a:pt x="277621" y="73279"/>
                </a:lnTo>
                <a:lnTo>
                  <a:pt x="277621" y="102234"/>
                </a:lnTo>
                <a:lnTo>
                  <a:pt x="292226" y="102234"/>
                </a:lnTo>
                <a:lnTo>
                  <a:pt x="292226" y="73279"/>
                </a:lnTo>
                <a:close/>
              </a:path>
              <a:path w="450850" h="222250">
                <a:moveTo>
                  <a:pt x="328167" y="73279"/>
                </a:moveTo>
                <a:lnTo>
                  <a:pt x="313562" y="73279"/>
                </a:lnTo>
                <a:lnTo>
                  <a:pt x="313562" y="102234"/>
                </a:lnTo>
                <a:lnTo>
                  <a:pt x="328167" y="102234"/>
                </a:lnTo>
                <a:lnTo>
                  <a:pt x="328167" y="73279"/>
                </a:lnTo>
                <a:close/>
              </a:path>
              <a:path w="450850" h="222250">
                <a:moveTo>
                  <a:pt x="266064" y="254"/>
                </a:moveTo>
                <a:lnTo>
                  <a:pt x="257536" y="18063"/>
                </a:lnTo>
                <a:lnTo>
                  <a:pt x="248316" y="34718"/>
                </a:lnTo>
                <a:lnTo>
                  <a:pt x="238382" y="50206"/>
                </a:lnTo>
                <a:lnTo>
                  <a:pt x="227710" y="64515"/>
                </a:lnTo>
                <a:lnTo>
                  <a:pt x="232028" y="68580"/>
                </a:lnTo>
                <a:lnTo>
                  <a:pt x="235584" y="72262"/>
                </a:lnTo>
                <a:lnTo>
                  <a:pt x="238632" y="75692"/>
                </a:lnTo>
                <a:lnTo>
                  <a:pt x="239902" y="73913"/>
                </a:lnTo>
                <a:lnTo>
                  <a:pt x="241426" y="72136"/>
                </a:lnTo>
                <a:lnTo>
                  <a:pt x="242824" y="70357"/>
                </a:lnTo>
                <a:lnTo>
                  <a:pt x="328167" y="70357"/>
                </a:lnTo>
                <a:lnTo>
                  <a:pt x="328167" y="60070"/>
                </a:lnTo>
                <a:lnTo>
                  <a:pt x="250189" y="60070"/>
                </a:lnTo>
                <a:lnTo>
                  <a:pt x="254384" y="54072"/>
                </a:lnTo>
                <a:lnTo>
                  <a:pt x="258413" y="47894"/>
                </a:lnTo>
                <a:lnTo>
                  <a:pt x="262298" y="41550"/>
                </a:lnTo>
                <a:lnTo>
                  <a:pt x="266064" y="35051"/>
                </a:lnTo>
                <a:lnTo>
                  <a:pt x="316991" y="35051"/>
                </a:lnTo>
                <a:lnTo>
                  <a:pt x="316991" y="21717"/>
                </a:lnTo>
                <a:lnTo>
                  <a:pt x="273430" y="21717"/>
                </a:lnTo>
                <a:lnTo>
                  <a:pt x="276225" y="16129"/>
                </a:lnTo>
                <a:lnTo>
                  <a:pt x="279018" y="10413"/>
                </a:lnTo>
                <a:lnTo>
                  <a:pt x="281685" y="4444"/>
                </a:lnTo>
                <a:lnTo>
                  <a:pt x="266064" y="254"/>
                </a:lnTo>
                <a:close/>
              </a:path>
              <a:path w="450850" h="222250">
                <a:moveTo>
                  <a:pt x="316991" y="35051"/>
                </a:moveTo>
                <a:lnTo>
                  <a:pt x="298703" y="35051"/>
                </a:lnTo>
                <a:lnTo>
                  <a:pt x="281939" y="60070"/>
                </a:lnTo>
                <a:lnTo>
                  <a:pt x="299719" y="60070"/>
                </a:lnTo>
                <a:lnTo>
                  <a:pt x="316991" y="35306"/>
                </a:lnTo>
                <a:lnTo>
                  <a:pt x="316991" y="35051"/>
                </a:lnTo>
                <a:close/>
              </a:path>
              <a:path w="450850" h="222250">
                <a:moveTo>
                  <a:pt x="445285" y="199771"/>
                </a:moveTo>
                <a:lnTo>
                  <a:pt x="427481" y="199771"/>
                </a:lnTo>
                <a:lnTo>
                  <a:pt x="430021" y="206501"/>
                </a:lnTo>
                <a:lnTo>
                  <a:pt x="432434" y="213359"/>
                </a:lnTo>
                <a:lnTo>
                  <a:pt x="434848" y="220344"/>
                </a:lnTo>
                <a:lnTo>
                  <a:pt x="450723" y="213232"/>
                </a:lnTo>
                <a:lnTo>
                  <a:pt x="445285" y="199771"/>
                </a:lnTo>
                <a:close/>
              </a:path>
              <a:path w="450850" h="222250">
                <a:moveTo>
                  <a:pt x="399795" y="133350"/>
                </a:moveTo>
                <a:lnTo>
                  <a:pt x="384175" y="133350"/>
                </a:lnTo>
                <a:lnTo>
                  <a:pt x="384175" y="189737"/>
                </a:lnTo>
                <a:lnTo>
                  <a:pt x="334390" y="193801"/>
                </a:lnTo>
                <a:lnTo>
                  <a:pt x="336423" y="211200"/>
                </a:lnTo>
                <a:lnTo>
                  <a:pt x="427481" y="199771"/>
                </a:lnTo>
                <a:lnTo>
                  <a:pt x="445285" y="199771"/>
                </a:lnTo>
                <a:lnTo>
                  <a:pt x="444750" y="198445"/>
                </a:lnTo>
                <a:lnTo>
                  <a:pt x="440302" y="188213"/>
                </a:lnTo>
                <a:lnTo>
                  <a:pt x="399795" y="188213"/>
                </a:lnTo>
                <a:lnTo>
                  <a:pt x="399795" y="133350"/>
                </a:lnTo>
                <a:close/>
              </a:path>
              <a:path w="450850" h="222250">
                <a:moveTo>
                  <a:pt x="425068" y="156082"/>
                </a:moveTo>
                <a:lnTo>
                  <a:pt x="411352" y="162051"/>
                </a:lnTo>
                <a:lnTo>
                  <a:pt x="414071" y="167888"/>
                </a:lnTo>
                <a:lnTo>
                  <a:pt x="416718" y="173783"/>
                </a:lnTo>
                <a:lnTo>
                  <a:pt x="419318" y="179750"/>
                </a:lnTo>
                <a:lnTo>
                  <a:pt x="421893" y="185800"/>
                </a:lnTo>
                <a:lnTo>
                  <a:pt x="414274" y="186690"/>
                </a:lnTo>
                <a:lnTo>
                  <a:pt x="399795" y="188213"/>
                </a:lnTo>
                <a:lnTo>
                  <a:pt x="440302" y="188213"/>
                </a:lnTo>
                <a:lnTo>
                  <a:pt x="438467" y="183991"/>
                </a:lnTo>
                <a:lnTo>
                  <a:pt x="431899" y="169870"/>
                </a:lnTo>
                <a:lnTo>
                  <a:pt x="425068" y="156082"/>
                </a:lnTo>
                <a:close/>
              </a:path>
              <a:path w="450850" h="222250">
                <a:moveTo>
                  <a:pt x="439800" y="46227"/>
                </a:moveTo>
                <a:lnTo>
                  <a:pt x="344169" y="46227"/>
                </a:lnTo>
                <a:lnTo>
                  <a:pt x="344169" y="144525"/>
                </a:lnTo>
                <a:lnTo>
                  <a:pt x="359409" y="144525"/>
                </a:lnTo>
                <a:lnTo>
                  <a:pt x="359409" y="133350"/>
                </a:lnTo>
                <a:lnTo>
                  <a:pt x="439800" y="133350"/>
                </a:lnTo>
                <a:lnTo>
                  <a:pt x="439800" y="118999"/>
                </a:lnTo>
                <a:lnTo>
                  <a:pt x="359409" y="118999"/>
                </a:lnTo>
                <a:lnTo>
                  <a:pt x="359409" y="60579"/>
                </a:lnTo>
                <a:lnTo>
                  <a:pt x="439800" y="60579"/>
                </a:lnTo>
                <a:lnTo>
                  <a:pt x="439800" y="46227"/>
                </a:lnTo>
                <a:close/>
              </a:path>
              <a:path w="450850" h="222250">
                <a:moveTo>
                  <a:pt x="399795" y="60579"/>
                </a:moveTo>
                <a:lnTo>
                  <a:pt x="384175" y="60579"/>
                </a:lnTo>
                <a:lnTo>
                  <a:pt x="384175" y="118999"/>
                </a:lnTo>
                <a:lnTo>
                  <a:pt x="399795" y="118999"/>
                </a:lnTo>
                <a:lnTo>
                  <a:pt x="399795" y="60579"/>
                </a:lnTo>
                <a:close/>
              </a:path>
              <a:path w="450850" h="222250">
                <a:moveTo>
                  <a:pt x="439800" y="60579"/>
                </a:moveTo>
                <a:lnTo>
                  <a:pt x="424560" y="60579"/>
                </a:lnTo>
                <a:lnTo>
                  <a:pt x="424560" y="118999"/>
                </a:lnTo>
                <a:lnTo>
                  <a:pt x="439800" y="118999"/>
                </a:lnTo>
                <a:lnTo>
                  <a:pt x="439800" y="60579"/>
                </a:lnTo>
                <a:close/>
              </a:path>
              <a:path w="450850" h="222250">
                <a:moveTo>
                  <a:pt x="399795" y="3175"/>
                </a:moveTo>
                <a:lnTo>
                  <a:pt x="384175" y="3175"/>
                </a:lnTo>
                <a:lnTo>
                  <a:pt x="384175" y="46227"/>
                </a:lnTo>
                <a:lnTo>
                  <a:pt x="399795" y="46227"/>
                </a:lnTo>
                <a:lnTo>
                  <a:pt x="399795" y="31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9002776" y="5132959"/>
            <a:ext cx="2264918" cy="2250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23133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收发件管理</a:t>
            </a:r>
            <a:endParaRPr sz="3600"/>
          </a:p>
        </p:txBody>
      </p:sp>
      <p:sp>
        <p:nvSpPr>
          <p:cNvPr id="63" name="object 63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80365" y="174752"/>
            <a:ext cx="360680" cy="238760"/>
          </a:xfrm>
          <a:custGeom>
            <a:avLst/>
            <a:gdLst/>
            <a:ahLst/>
            <a:cxnLst/>
            <a:rect l="l" t="t" r="r" b="b"/>
            <a:pathLst>
              <a:path w="360680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0680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0680" h="238759">
                <a:moveTo>
                  <a:pt x="229209" y="199009"/>
                </a:moveTo>
                <a:lnTo>
                  <a:pt x="229209" y="228726"/>
                </a:lnTo>
                <a:lnTo>
                  <a:pt x="238387" y="232894"/>
                </a:lnTo>
                <a:lnTo>
                  <a:pt x="249556" y="235870"/>
                </a:lnTo>
                <a:lnTo>
                  <a:pt x="262719" y="237656"/>
                </a:lnTo>
                <a:lnTo>
                  <a:pt x="277876" y="238251"/>
                </a:lnTo>
                <a:lnTo>
                  <a:pt x="296104" y="236964"/>
                </a:lnTo>
                <a:lnTo>
                  <a:pt x="312251" y="233092"/>
                </a:lnTo>
                <a:lnTo>
                  <a:pt x="326317" y="226625"/>
                </a:lnTo>
                <a:lnTo>
                  <a:pt x="338302" y="217550"/>
                </a:lnTo>
                <a:lnTo>
                  <a:pt x="341259" y="214122"/>
                </a:lnTo>
                <a:lnTo>
                  <a:pt x="277571" y="214122"/>
                </a:lnTo>
                <a:lnTo>
                  <a:pt x="265117" y="213189"/>
                </a:lnTo>
                <a:lnTo>
                  <a:pt x="252904" y="210375"/>
                </a:lnTo>
                <a:lnTo>
                  <a:pt x="240934" y="205656"/>
                </a:lnTo>
                <a:lnTo>
                  <a:pt x="229209" y="199009"/>
                </a:lnTo>
                <a:close/>
              </a:path>
              <a:path w="360680" h="238759">
                <a:moveTo>
                  <a:pt x="345394" y="118872"/>
                </a:moveTo>
                <a:lnTo>
                  <a:pt x="272808" y="118872"/>
                </a:lnTo>
                <a:lnTo>
                  <a:pt x="286043" y="119633"/>
                </a:lnTo>
                <a:lnTo>
                  <a:pt x="297611" y="121920"/>
                </a:lnTo>
                <a:lnTo>
                  <a:pt x="329629" y="155049"/>
                </a:lnTo>
                <a:lnTo>
                  <a:pt x="330555" y="165480"/>
                </a:lnTo>
                <a:lnTo>
                  <a:pt x="329643" y="175980"/>
                </a:lnTo>
                <a:lnTo>
                  <a:pt x="299078" y="210788"/>
                </a:lnTo>
                <a:lnTo>
                  <a:pt x="277571" y="214122"/>
                </a:lnTo>
                <a:lnTo>
                  <a:pt x="341259" y="214122"/>
                </a:lnTo>
                <a:lnTo>
                  <a:pt x="347870" y="206454"/>
                </a:lnTo>
                <a:lnTo>
                  <a:pt x="354704" y="193738"/>
                </a:lnTo>
                <a:lnTo>
                  <a:pt x="358805" y="179403"/>
                </a:lnTo>
                <a:lnTo>
                  <a:pt x="360172" y="163449"/>
                </a:lnTo>
                <a:lnTo>
                  <a:pt x="358898" y="148062"/>
                </a:lnTo>
                <a:lnTo>
                  <a:pt x="355076" y="134461"/>
                </a:lnTo>
                <a:lnTo>
                  <a:pt x="348706" y="122622"/>
                </a:lnTo>
                <a:lnTo>
                  <a:pt x="345394" y="118872"/>
                </a:lnTo>
                <a:close/>
              </a:path>
              <a:path w="360680" h="238759">
                <a:moveTo>
                  <a:pt x="349758" y="3937"/>
                </a:moveTo>
                <a:lnTo>
                  <a:pt x="236347" y="3937"/>
                </a:lnTo>
                <a:lnTo>
                  <a:pt x="236347" y="121030"/>
                </a:lnTo>
                <a:lnTo>
                  <a:pt x="247219" y="120104"/>
                </a:lnTo>
                <a:lnTo>
                  <a:pt x="256921" y="119427"/>
                </a:lnTo>
                <a:lnTo>
                  <a:pt x="265450" y="119012"/>
                </a:lnTo>
                <a:lnTo>
                  <a:pt x="272808" y="118872"/>
                </a:lnTo>
                <a:lnTo>
                  <a:pt x="345394" y="118872"/>
                </a:lnTo>
                <a:lnTo>
                  <a:pt x="339788" y="112522"/>
                </a:lnTo>
                <a:lnTo>
                  <a:pt x="328584" y="104447"/>
                </a:lnTo>
                <a:lnTo>
                  <a:pt x="315374" y="98694"/>
                </a:lnTo>
                <a:lnTo>
                  <a:pt x="300156" y="95251"/>
                </a:lnTo>
                <a:lnTo>
                  <a:pt x="294394" y="94869"/>
                </a:lnTo>
                <a:lnTo>
                  <a:pt x="263436" y="94869"/>
                </a:lnTo>
                <a:lnTo>
                  <a:pt x="263436" y="29591"/>
                </a:lnTo>
                <a:lnTo>
                  <a:pt x="349758" y="29591"/>
                </a:lnTo>
                <a:lnTo>
                  <a:pt x="349758" y="3937"/>
                </a:lnTo>
                <a:close/>
              </a:path>
              <a:path w="360680" h="238759">
                <a:moveTo>
                  <a:pt x="282930" y="94106"/>
                </a:moveTo>
                <a:lnTo>
                  <a:pt x="278561" y="94106"/>
                </a:lnTo>
                <a:lnTo>
                  <a:pt x="272072" y="94361"/>
                </a:lnTo>
                <a:lnTo>
                  <a:pt x="263436" y="94869"/>
                </a:lnTo>
                <a:lnTo>
                  <a:pt x="294394" y="94869"/>
                </a:lnTo>
                <a:lnTo>
                  <a:pt x="282930" y="94106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36419" y="2979483"/>
            <a:ext cx="1165860" cy="0"/>
          </a:xfrm>
          <a:custGeom>
            <a:avLst/>
            <a:gdLst/>
            <a:ahLst/>
            <a:cxnLst/>
            <a:rect l="l" t="t" r="r" b="b"/>
            <a:pathLst>
              <a:path w="1165860">
                <a:moveTo>
                  <a:pt x="0" y="0"/>
                </a:moveTo>
                <a:lnTo>
                  <a:pt x="1165352" y="0"/>
                </a:lnTo>
              </a:path>
            </a:pathLst>
          </a:custGeom>
          <a:ln w="26797">
            <a:solidFill>
              <a:srgbClr val="DEDE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501771" y="2884551"/>
            <a:ext cx="216788" cy="20332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36446" y="2101532"/>
            <a:ext cx="1165860" cy="0"/>
          </a:xfrm>
          <a:custGeom>
            <a:avLst/>
            <a:gdLst/>
            <a:ahLst/>
            <a:cxnLst/>
            <a:rect l="l" t="t" r="r" b="b"/>
            <a:pathLst>
              <a:path w="1165860">
                <a:moveTo>
                  <a:pt x="0" y="0"/>
                </a:moveTo>
                <a:lnTo>
                  <a:pt x="1165352" y="0"/>
                </a:lnTo>
              </a:path>
            </a:pathLst>
          </a:custGeom>
          <a:ln w="26796">
            <a:solidFill>
              <a:srgbClr val="DEDE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701798" y="1993138"/>
            <a:ext cx="216788" cy="216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390013" y="4790249"/>
            <a:ext cx="1167130" cy="0"/>
          </a:xfrm>
          <a:custGeom>
            <a:avLst/>
            <a:gdLst/>
            <a:ahLst/>
            <a:cxnLst/>
            <a:rect l="l" t="t" r="r" b="b"/>
            <a:pathLst>
              <a:path w="1167129">
                <a:moveTo>
                  <a:pt x="0" y="0"/>
                </a:moveTo>
                <a:lnTo>
                  <a:pt x="1166622" y="0"/>
                </a:lnTo>
              </a:path>
            </a:pathLst>
          </a:custGeom>
          <a:ln w="26797">
            <a:solidFill>
              <a:srgbClr val="DEDE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56634" y="4695316"/>
            <a:ext cx="202184" cy="2033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36446" y="5654821"/>
            <a:ext cx="1165860" cy="0"/>
          </a:xfrm>
          <a:custGeom>
            <a:avLst/>
            <a:gdLst/>
            <a:ahLst/>
            <a:cxnLst/>
            <a:rect l="l" t="t" r="r" b="b"/>
            <a:pathLst>
              <a:path w="1165860">
                <a:moveTo>
                  <a:pt x="0" y="0"/>
                </a:moveTo>
                <a:lnTo>
                  <a:pt x="1165352" y="0"/>
                </a:lnTo>
              </a:path>
            </a:pathLst>
          </a:custGeom>
          <a:ln w="26784">
            <a:solidFill>
              <a:srgbClr val="DEDE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01798" y="5546471"/>
            <a:ext cx="216788" cy="2033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36446" y="3912298"/>
            <a:ext cx="1165860" cy="0"/>
          </a:xfrm>
          <a:custGeom>
            <a:avLst/>
            <a:gdLst/>
            <a:ahLst/>
            <a:cxnLst/>
            <a:rect l="l" t="t" r="r" b="b"/>
            <a:pathLst>
              <a:path w="1165860">
                <a:moveTo>
                  <a:pt x="0" y="0"/>
                </a:moveTo>
                <a:lnTo>
                  <a:pt x="1165352" y="0"/>
                </a:lnTo>
              </a:path>
            </a:pathLst>
          </a:custGeom>
          <a:ln w="26797">
            <a:solidFill>
              <a:srgbClr val="DEDE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01798" y="3803903"/>
            <a:ext cx="216788" cy="2021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95155" y="4912137"/>
            <a:ext cx="654685" cy="674370"/>
          </a:xfrm>
          <a:custGeom>
            <a:avLst/>
            <a:gdLst/>
            <a:ahLst/>
            <a:cxnLst/>
            <a:rect l="l" t="t" r="r" b="b"/>
            <a:pathLst>
              <a:path w="654685" h="674370">
                <a:moveTo>
                  <a:pt x="529028" y="0"/>
                </a:moveTo>
                <a:lnTo>
                  <a:pt x="480486" y="10120"/>
                </a:lnTo>
                <a:lnTo>
                  <a:pt x="435778" y="40481"/>
                </a:lnTo>
                <a:lnTo>
                  <a:pt x="28832" y="445865"/>
                </a:lnTo>
                <a:lnTo>
                  <a:pt x="6148" y="490648"/>
                </a:lnTo>
                <a:lnTo>
                  <a:pt x="0" y="540480"/>
                </a:lnTo>
                <a:lnTo>
                  <a:pt x="11658" y="590311"/>
                </a:lnTo>
                <a:lnTo>
                  <a:pt x="42395" y="635095"/>
                </a:lnTo>
                <a:lnTo>
                  <a:pt x="72463" y="661015"/>
                </a:lnTo>
                <a:lnTo>
                  <a:pt x="110346" y="673975"/>
                </a:lnTo>
                <a:lnTo>
                  <a:pt x="150829" y="673975"/>
                </a:lnTo>
                <a:lnTo>
                  <a:pt x="188697" y="661015"/>
                </a:lnTo>
                <a:lnTo>
                  <a:pt x="218735" y="635095"/>
                </a:lnTo>
                <a:lnTo>
                  <a:pt x="625643" y="216122"/>
                </a:lnTo>
                <a:lnTo>
                  <a:pt x="648364" y="171622"/>
                </a:lnTo>
                <a:lnTo>
                  <a:pt x="654535" y="123301"/>
                </a:lnTo>
                <a:lnTo>
                  <a:pt x="642895" y="77479"/>
                </a:lnTo>
                <a:lnTo>
                  <a:pt x="612181" y="40481"/>
                </a:lnTo>
                <a:lnTo>
                  <a:pt x="575045" y="10120"/>
                </a:lnTo>
                <a:lnTo>
                  <a:pt x="529028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43263" y="3964304"/>
            <a:ext cx="678180" cy="652145"/>
          </a:xfrm>
          <a:custGeom>
            <a:avLst/>
            <a:gdLst/>
            <a:ahLst/>
            <a:cxnLst/>
            <a:rect l="l" t="t" r="r" b="b"/>
            <a:pathLst>
              <a:path w="678180" h="652145">
                <a:moveTo>
                  <a:pt x="133889" y="0"/>
                </a:moveTo>
                <a:lnTo>
                  <a:pt x="85379" y="11592"/>
                </a:lnTo>
                <a:lnTo>
                  <a:pt x="40681" y="42164"/>
                </a:lnTo>
                <a:lnTo>
                  <a:pt x="10170" y="79164"/>
                </a:lnTo>
                <a:lnTo>
                  <a:pt x="0" y="124999"/>
                </a:lnTo>
                <a:lnTo>
                  <a:pt x="10170" y="173358"/>
                </a:lnTo>
                <a:lnTo>
                  <a:pt x="40681" y="217932"/>
                </a:lnTo>
                <a:lnTo>
                  <a:pt x="461000" y="623443"/>
                </a:lnTo>
                <a:lnTo>
                  <a:pt x="498062" y="646019"/>
                </a:lnTo>
                <a:lnTo>
                  <a:pt x="544042" y="652129"/>
                </a:lnTo>
                <a:lnTo>
                  <a:pt x="592570" y="640498"/>
                </a:lnTo>
                <a:lnTo>
                  <a:pt x="637276" y="609854"/>
                </a:lnTo>
                <a:lnTo>
                  <a:pt x="667780" y="565336"/>
                </a:lnTo>
                <a:lnTo>
                  <a:pt x="677948" y="516985"/>
                </a:lnTo>
                <a:lnTo>
                  <a:pt x="667780" y="471158"/>
                </a:lnTo>
                <a:lnTo>
                  <a:pt x="637276" y="434213"/>
                </a:lnTo>
                <a:lnTo>
                  <a:pt x="216906" y="28702"/>
                </a:lnTo>
                <a:lnTo>
                  <a:pt x="179852" y="6123"/>
                </a:lnTo>
                <a:lnTo>
                  <a:pt x="133889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31501" y="2198242"/>
            <a:ext cx="675005" cy="659765"/>
          </a:xfrm>
          <a:custGeom>
            <a:avLst/>
            <a:gdLst/>
            <a:ahLst/>
            <a:cxnLst/>
            <a:rect l="l" t="t" r="r" b="b"/>
            <a:pathLst>
              <a:path w="675005" h="659764">
                <a:moveTo>
                  <a:pt x="154280" y="0"/>
                </a:moveTo>
                <a:lnTo>
                  <a:pt x="113696" y="0"/>
                </a:lnTo>
                <a:lnTo>
                  <a:pt x="74414" y="12953"/>
                </a:lnTo>
                <a:lnTo>
                  <a:pt x="39044" y="38862"/>
                </a:lnTo>
                <a:lnTo>
                  <a:pt x="13014" y="74047"/>
                </a:lnTo>
                <a:lnTo>
                  <a:pt x="0" y="113109"/>
                </a:lnTo>
                <a:lnTo>
                  <a:pt x="0" y="153463"/>
                </a:lnTo>
                <a:lnTo>
                  <a:pt x="13014" y="192525"/>
                </a:lnTo>
                <a:lnTo>
                  <a:pt x="39044" y="227711"/>
                </a:lnTo>
                <a:lnTo>
                  <a:pt x="459427" y="618871"/>
                </a:lnTo>
                <a:lnTo>
                  <a:pt x="504113" y="649231"/>
                </a:lnTo>
                <a:lnTo>
                  <a:pt x="552597" y="659352"/>
                </a:lnTo>
                <a:lnTo>
                  <a:pt x="598534" y="649231"/>
                </a:lnTo>
                <a:lnTo>
                  <a:pt x="635576" y="618871"/>
                </a:lnTo>
                <a:lnTo>
                  <a:pt x="661667" y="583685"/>
                </a:lnTo>
                <a:lnTo>
                  <a:pt x="674712" y="544623"/>
                </a:lnTo>
                <a:lnTo>
                  <a:pt x="674712" y="504269"/>
                </a:lnTo>
                <a:lnTo>
                  <a:pt x="661667" y="465207"/>
                </a:lnTo>
                <a:lnTo>
                  <a:pt x="635576" y="430022"/>
                </a:lnTo>
                <a:lnTo>
                  <a:pt x="228922" y="38862"/>
                </a:lnTo>
                <a:lnTo>
                  <a:pt x="193558" y="12953"/>
                </a:lnTo>
                <a:lnTo>
                  <a:pt x="154280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53279" y="3072907"/>
            <a:ext cx="661670" cy="666115"/>
          </a:xfrm>
          <a:custGeom>
            <a:avLst/>
            <a:gdLst/>
            <a:ahLst/>
            <a:cxnLst/>
            <a:rect l="l" t="t" r="r" b="b"/>
            <a:pathLst>
              <a:path w="661669" h="666114">
                <a:moveTo>
                  <a:pt x="527323" y="0"/>
                </a:moveTo>
                <a:lnTo>
                  <a:pt x="477309" y="11630"/>
                </a:lnTo>
                <a:lnTo>
                  <a:pt x="432391" y="42275"/>
                </a:lnTo>
                <a:lnTo>
                  <a:pt x="39072" y="447659"/>
                </a:lnTo>
                <a:lnTo>
                  <a:pt x="13024" y="482920"/>
                </a:lnTo>
                <a:lnTo>
                  <a:pt x="0" y="522058"/>
                </a:lnTo>
                <a:lnTo>
                  <a:pt x="0" y="562489"/>
                </a:lnTo>
                <a:lnTo>
                  <a:pt x="13024" y="601627"/>
                </a:lnTo>
                <a:lnTo>
                  <a:pt x="39072" y="636889"/>
                </a:lnTo>
                <a:lnTo>
                  <a:pt x="83990" y="659465"/>
                </a:lnTo>
                <a:lnTo>
                  <a:pt x="134004" y="665575"/>
                </a:lnTo>
                <a:lnTo>
                  <a:pt x="184018" y="653944"/>
                </a:lnTo>
                <a:lnTo>
                  <a:pt x="228937" y="623300"/>
                </a:lnTo>
                <a:lnTo>
                  <a:pt x="622256" y="217916"/>
                </a:lnTo>
                <a:lnTo>
                  <a:pt x="648286" y="182654"/>
                </a:lnTo>
                <a:lnTo>
                  <a:pt x="661301" y="143516"/>
                </a:lnTo>
                <a:lnTo>
                  <a:pt x="661301" y="103085"/>
                </a:lnTo>
                <a:lnTo>
                  <a:pt x="648286" y="63947"/>
                </a:lnTo>
                <a:lnTo>
                  <a:pt x="622256" y="28686"/>
                </a:lnTo>
                <a:lnTo>
                  <a:pt x="577337" y="6109"/>
                </a:lnTo>
                <a:lnTo>
                  <a:pt x="527323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08015" y="1549181"/>
            <a:ext cx="1188720" cy="1185545"/>
          </a:xfrm>
          <a:custGeom>
            <a:avLst/>
            <a:gdLst/>
            <a:ahLst/>
            <a:cxnLst/>
            <a:rect l="l" t="t" r="r" b="b"/>
            <a:pathLst>
              <a:path w="1188720" h="1185545">
                <a:moveTo>
                  <a:pt x="614554" y="0"/>
                </a:moveTo>
                <a:lnTo>
                  <a:pt x="574033" y="0"/>
                </a:lnTo>
                <a:lnTo>
                  <a:pt x="534811" y="12984"/>
                </a:lnTo>
                <a:lnTo>
                  <a:pt x="499488" y="38953"/>
                </a:lnTo>
                <a:lnTo>
                  <a:pt x="38999" y="498058"/>
                </a:lnTo>
                <a:lnTo>
                  <a:pt x="12999" y="533256"/>
                </a:lnTo>
                <a:lnTo>
                  <a:pt x="0" y="572350"/>
                </a:lnTo>
                <a:lnTo>
                  <a:pt x="0" y="612742"/>
                </a:lnTo>
                <a:lnTo>
                  <a:pt x="12999" y="651836"/>
                </a:lnTo>
                <a:lnTo>
                  <a:pt x="38999" y="687034"/>
                </a:lnTo>
                <a:lnTo>
                  <a:pt x="499488" y="1146139"/>
                </a:lnTo>
                <a:lnTo>
                  <a:pt x="534811" y="1172047"/>
                </a:lnTo>
                <a:lnTo>
                  <a:pt x="574033" y="1185001"/>
                </a:lnTo>
                <a:lnTo>
                  <a:pt x="614554" y="1185001"/>
                </a:lnTo>
                <a:lnTo>
                  <a:pt x="653776" y="1172047"/>
                </a:lnTo>
                <a:lnTo>
                  <a:pt x="689099" y="1146139"/>
                </a:lnTo>
                <a:lnTo>
                  <a:pt x="1149588" y="687034"/>
                </a:lnTo>
                <a:lnTo>
                  <a:pt x="1175618" y="651836"/>
                </a:lnTo>
                <a:lnTo>
                  <a:pt x="1188633" y="612742"/>
                </a:lnTo>
                <a:lnTo>
                  <a:pt x="1188633" y="572350"/>
                </a:lnTo>
                <a:lnTo>
                  <a:pt x="1175618" y="533256"/>
                </a:lnTo>
                <a:lnTo>
                  <a:pt x="1149588" y="498058"/>
                </a:lnTo>
                <a:lnTo>
                  <a:pt x="689099" y="38953"/>
                </a:lnTo>
                <a:lnTo>
                  <a:pt x="653776" y="12984"/>
                </a:lnTo>
                <a:lnTo>
                  <a:pt x="614554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00665" y="1641538"/>
            <a:ext cx="1003300" cy="1000760"/>
          </a:xfrm>
          <a:custGeom>
            <a:avLst/>
            <a:gdLst/>
            <a:ahLst/>
            <a:cxnLst/>
            <a:rect l="l" t="t" r="r" b="b"/>
            <a:pathLst>
              <a:path w="1003300" h="1000760">
                <a:moveTo>
                  <a:pt x="969054" y="420560"/>
                </a:moveTo>
                <a:lnTo>
                  <a:pt x="994700" y="458212"/>
                </a:lnTo>
                <a:lnTo>
                  <a:pt x="1003249" y="500125"/>
                </a:lnTo>
                <a:lnTo>
                  <a:pt x="994700" y="542039"/>
                </a:lnTo>
                <a:lnTo>
                  <a:pt x="969054" y="579691"/>
                </a:lnTo>
                <a:lnTo>
                  <a:pt x="744970" y="803187"/>
                </a:lnTo>
                <a:lnTo>
                  <a:pt x="629900" y="917955"/>
                </a:lnTo>
                <a:lnTo>
                  <a:pt x="587506" y="960239"/>
                </a:lnTo>
                <a:lnTo>
                  <a:pt x="581450" y="966279"/>
                </a:lnTo>
                <a:lnTo>
                  <a:pt x="543684" y="991854"/>
                </a:lnTo>
                <a:lnTo>
                  <a:pt x="501643" y="1000378"/>
                </a:lnTo>
                <a:lnTo>
                  <a:pt x="459603" y="991854"/>
                </a:lnTo>
                <a:lnTo>
                  <a:pt x="421836" y="966279"/>
                </a:lnTo>
                <a:lnTo>
                  <a:pt x="197731" y="742783"/>
                </a:lnTo>
                <a:lnTo>
                  <a:pt x="82650" y="628014"/>
                </a:lnTo>
                <a:lnTo>
                  <a:pt x="40251" y="585731"/>
                </a:lnTo>
                <a:lnTo>
                  <a:pt x="34194" y="579691"/>
                </a:lnTo>
                <a:lnTo>
                  <a:pt x="8548" y="542039"/>
                </a:lnTo>
                <a:lnTo>
                  <a:pt x="0" y="500125"/>
                </a:lnTo>
                <a:lnTo>
                  <a:pt x="8548" y="458212"/>
                </a:lnTo>
                <a:lnTo>
                  <a:pt x="34194" y="420560"/>
                </a:lnTo>
                <a:lnTo>
                  <a:pt x="258300" y="197137"/>
                </a:lnTo>
                <a:lnTo>
                  <a:pt x="373381" y="82407"/>
                </a:lnTo>
                <a:lnTo>
                  <a:pt x="415779" y="40137"/>
                </a:lnTo>
                <a:lnTo>
                  <a:pt x="421836" y="34099"/>
                </a:lnTo>
                <a:lnTo>
                  <a:pt x="459603" y="8524"/>
                </a:lnTo>
                <a:lnTo>
                  <a:pt x="501643" y="0"/>
                </a:lnTo>
                <a:lnTo>
                  <a:pt x="543684" y="8524"/>
                </a:lnTo>
                <a:lnTo>
                  <a:pt x="581450" y="34099"/>
                </a:lnTo>
                <a:lnTo>
                  <a:pt x="969054" y="420560"/>
                </a:lnTo>
                <a:close/>
              </a:path>
            </a:pathLst>
          </a:custGeom>
          <a:ln w="1905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321470" y="2400426"/>
            <a:ext cx="1188720" cy="1185545"/>
          </a:xfrm>
          <a:custGeom>
            <a:avLst/>
            <a:gdLst/>
            <a:ahLst/>
            <a:cxnLst/>
            <a:rect l="l" t="t" r="r" b="b"/>
            <a:pathLst>
              <a:path w="1188720" h="1185545">
                <a:moveTo>
                  <a:pt x="614569" y="0"/>
                </a:moveTo>
                <a:lnTo>
                  <a:pt x="574044" y="0"/>
                </a:lnTo>
                <a:lnTo>
                  <a:pt x="534805" y="12953"/>
                </a:lnTo>
                <a:lnTo>
                  <a:pt x="499455" y="38862"/>
                </a:lnTo>
                <a:lnTo>
                  <a:pt x="38953" y="497967"/>
                </a:lnTo>
                <a:lnTo>
                  <a:pt x="12984" y="533165"/>
                </a:lnTo>
                <a:lnTo>
                  <a:pt x="0" y="572258"/>
                </a:lnTo>
                <a:lnTo>
                  <a:pt x="0" y="612651"/>
                </a:lnTo>
                <a:lnTo>
                  <a:pt x="12984" y="651744"/>
                </a:lnTo>
                <a:lnTo>
                  <a:pt x="38953" y="686943"/>
                </a:lnTo>
                <a:lnTo>
                  <a:pt x="499455" y="1146048"/>
                </a:lnTo>
                <a:lnTo>
                  <a:pt x="534805" y="1172016"/>
                </a:lnTo>
                <a:lnTo>
                  <a:pt x="574044" y="1185001"/>
                </a:lnTo>
                <a:lnTo>
                  <a:pt x="614569" y="1185001"/>
                </a:lnTo>
                <a:lnTo>
                  <a:pt x="653777" y="1172016"/>
                </a:lnTo>
                <a:lnTo>
                  <a:pt x="689066" y="1146048"/>
                </a:lnTo>
                <a:lnTo>
                  <a:pt x="1149568" y="686943"/>
                </a:lnTo>
                <a:lnTo>
                  <a:pt x="1175598" y="651744"/>
                </a:lnTo>
                <a:lnTo>
                  <a:pt x="1188613" y="612651"/>
                </a:lnTo>
                <a:lnTo>
                  <a:pt x="1188613" y="572258"/>
                </a:lnTo>
                <a:lnTo>
                  <a:pt x="1175598" y="533165"/>
                </a:lnTo>
                <a:lnTo>
                  <a:pt x="1149568" y="497967"/>
                </a:lnTo>
                <a:lnTo>
                  <a:pt x="689066" y="38862"/>
                </a:lnTo>
                <a:lnTo>
                  <a:pt x="653777" y="12953"/>
                </a:lnTo>
                <a:lnTo>
                  <a:pt x="614569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14113" y="2490279"/>
            <a:ext cx="1003300" cy="1000760"/>
          </a:xfrm>
          <a:custGeom>
            <a:avLst/>
            <a:gdLst/>
            <a:ahLst/>
            <a:cxnLst/>
            <a:rect l="l" t="t" r="r" b="b"/>
            <a:pathLst>
              <a:path w="1003300" h="1000760">
                <a:moveTo>
                  <a:pt x="969041" y="420560"/>
                </a:moveTo>
                <a:lnTo>
                  <a:pt x="994687" y="458212"/>
                </a:lnTo>
                <a:lnTo>
                  <a:pt x="1003236" y="500125"/>
                </a:lnTo>
                <a:lnTo>
                  <a:pt x="994687" y="542039"/>
                </a:lnTo>
                <a:lnTo>
                  <a:pt x="969041" y="579691"/>
                </a:lnTo>
                <a:lnTo>
                  <a:pt x="744958" y="803114"/>
                </a:lnTo>
                <a:lnTo>
                  <a:pt x="629888" y="917844"/>
                </a:lnTo>
                <a:lnTo>
                  <a:pt x="587494" y="960114"/>
                </a:lnTo>
                <a:lnTo>
                  <a:pt x="581437" y="966152"/>
                </a:lnTo>
                <a:lnTo>
                  <a:pt x="543671" y="991727"/>
                </a:lnTo>
                <a:lnTo>
                  <a:pt x="501618" y="1000252"/>
                </a:lnTo>
                <a:lnTo>
                  <a:pt x="459565" y="991727"/>
                </a:lnTo>
                <a:lnTo>
                  <a:pt x="421798" y="966152"/>
                </a:lnTo>
                <a:lnTo>
                  <a:pt x="197715" y="742729"/>
                </a:lnTo>
                <a:lnTo>
                  <a:pt x="82645" y="627999"/>
                </a:lnTo>
                <a:lnTo>
                  <a:pt x="40251" y="585729"/>
                </a:lnTo>
                <a:lnTo>
                  <a:pt x="34194" y="579691"/>
                </a:lnTo>
                <a:lnTo>
                  <a:pt x="8548" y="542039"/>
                </a:lnTo>
                <a:lnTo>
                  <a:pt x="0" y="500125"/>
                </a:lnTo>
                <a:lnTo>
                  <a:pt x="8548" y="458212"/>
                </a:lnTo>
                <a:lnTo>
                  <a:pt x="34194" y="420560"/>
                </a:lnTo>
                <a:lnTo>
                  <a:pt x="258278" y="197137"/>
                </a:lnTo>
                <a:lnTo>
                  <a:pt x="373348" y="82407"/>
                </a:lnTo>
                <a:lnTo>
                  <a:pt x="415742" y="40137"/>
                </a:lnTo>
                <a:lnTo>
                  <a:pt x="421798" y="34099"/>
                </a:lnTo>
                <a:lnTo>
                  <a:pt x="459565" y="8524"/>
                </a:lnTo>
                <a:lnTo>
                  <a:pt x="501618" y="0"/>
                </a:lnTo>
                <a:lnTo>
                  <a:pt x="543671" y="8524"/>
                </a:lnTo>
                <a:lnTo>
                  <a:pt x="581437" y="34099"/>
                </a:lnTo>
                <a:lnTo>
                  <a:pt x="969041" y="420560"/>
                </a:lnTo>
                <a:close/>
              </a:path>
            </a:pathLst>
          </a:custGeom>
          <a:ln w="1905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16404" y="3313525"/>
            <a:ext cx="1196975" cy="1193165"/>
          </a:xfrm>
          <a:custGeom>
            <a:avLst/>
            <a:gdLst/>
            <a:ahLst/>
            <a:cxnLst/>
            <a:rect l="l" t="t" r="r" b="b"/>
            <a:pathLst>
              <a:path w="1196975" h="1193164">
                <a:moveTo>
                  <a:pt x="598212" y="0"/>
                </a:moveTo>
                <a:lnTo>
                  <a:pt x="549702" y="7596"/>
                </a:lnTo>
                <a:lnTo>
                  <a:pt x="505005" y="30384"/>
                </a:lnTo>
                <a:lnTo>
                  <a:pt x="30508" y="503459"/>
                </a:lnTo>
                <a:lnTo>
                  <a:pt x="7627" y="548050"/>
                </a:lnTo>
                <a:lnTo>
                  <a:pt x="0" y="596439"/>
                </a:lnTo>
                <a:lnTo>
                  <a:pt x="7627" y="642280"/>
                </a:lnTo>
                <a:lnTo>
                  <a:pt x="30508" y="679227"/>
                </a:lnTo>
                <a:lnTo>
                  <a:pt x="505005" y="1152302"/>
                </a:lnTo>
                <a:lnTo>
                  <a:pt x="549702" y="1182735"/>
                </a:lnTo>
                <a:lnTo>
                  <a:pt x="598212" y="1192879"/>
                </a:lnTo>
                <a:lnTo>
                  <a:pt x="644182" y="1182735"/>
                </a:lnTo>
                <a:lnTo>
                  <a:pt x="681256" y="1152302"/>
                </a:lnTo>
                <a:lnTo>
                  <a:pt x="1155804" y="679227"/>
                </a:lnTo>
                <a:lnTo>
                  <a:pt x="1186308" y="642280"/>
                </a:lnTo>
                <a:lnTo>
                  <a:pt x="1196476" y="596439"/>
                </a:lnTo>
                <a:lnTo>
                  <a:pt x="1186308" y="548050"/>
                </a:lnTo>
                <a:lnTo>
                  <a:pt x="1155804" y="503459"/>
                </a:lnTo>
                <a:lnTo>
                  <a:pt x="681256" y="30384"/>
                </a:lnTo>
                <a:lnTo>
                  <a:pt x="644182" y="7596"/>
                </a:lnTo>
                <a:lnTo>
                  <a:pt x="598212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14664" y="3415728"/>
            <a:ext cx="1003935" cy="1000760"/>
          </a:xfrm>
          <a:custGeom>
            <a:avLst/>
            <a:gdLst/>
            <a:ahLst/>
            <a:cxnLst/>
            <a:rect l="l" t="t" r="r" b="b"/>
            <a:pathLst>
              <a:path w="1003935" h="1000760">
                <a:moveTo>
                  <a:pt x="969152" y="420687"/>
                </a:moveTo>
                <a:lnTo>
                  <a:pt x="994798" y="458339"/>
                </a:lnTo>
                <a:lnTo>
                  <a:pt x="1003347" y="500253"/>
                </a:lnTo>
                <a:lnTo>
                  <a:pt x="994798" y="542166"/>
                </a:lnTo>
                <a:lnTo>
                  <a:pt x="969152" y="579818"/>
                </a:lnTo>
                <a:lnTo>
                  <a:pt x="745017" y="803241"/>
                </a:lnTo>
                <a:lnTo>
                  <a:pt x="629921" y="917971"/>
                </a:lnTo>
                <a:lnTo>
                  <a:pt x="587517" y="960241"/>
                </a:lnTo>
                <a:lnTo>
                  <a:pt x="581459" y="966279"/>
                </a:lnTo>
                <a:lnTo>
                  <a:pt x="543693" y="991854"/>
                </a:lnTo>
                <a:lnTo>
                  <a:pt x="501653" y="1000379"/>
                </a:lnTo>
                <a:lnTo>
                  <a:pt x="459612" y="991854"/>
                </a:lnTo>
                <a:lnTo>
                  <a:pt x="421846" y="966279"/>
                </a:lnTo>
                <a:lnTo>
                  <a:pt x="197740" y="742856"/>
                </a:lnTo>
                <a:lnTo>
                  <a:pt x="82659" y="628126"/>
                </a:lnTo>
                <a:lnTo>
                  <a:pt x="40261" y="585856"/>
                </a:lnTo>
                <a:lnTo>
                  <a:pt x="34204" y="579818"/>
                </a:lnTo>
                <a:lnTo>
                  <a:pt x="8551" y="542166"/>
                </a:lnTo>
                <a:lnTo>
                  <a:pt x="0" y="500253"/>
                </a:lnTo>
                <a:lnTo>
                  <a:pt x="8551" y="458339"/>
                </a:lnTo>
                <a:lnTo>
                  <a:pt x="34204" y="420687"/>
                </a:lnTo>
                <a:lnTo>
                  <a:pt x="258309" y="197191"/>
                </a:lnTo>
                <a:lnTo>
                  <a:pt x="373391" y="82423"/>
                </a:lnTo>
                <a:lnTo>
                  <a:pt x="415789" y="40139"/>
                </a:lnTo>
                <a:lnTo>
                  <a:pt x="421846" y="34099"/>
                </a:lnTo>
                <a:lnTo>
                  <a:pt x="459612" y="8524"/>
                </a:lnTo>
                <a:lnTo>
                  <a:pt x="501653" y="0"/>
                </a:lnTo>
                <a:lnTo>
                  <a:pt x="543693" y="8524"/>
                </a:lnTo>
                <a:lnTo>
                  <a:pt x="581459" y="34099"/>
                </a:lnTo>
                <a:lnTo>
                  <a:pt x="969152" y="420687"/>
                </a:lnTo>
                <a:close/>
              </a:path>
            </a:pathLst>
          </a:custGeom>
          <a:ln w="1905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56613" y="4196111"/>
            <a:ext cx="1195070" cy="1188720"/>
          </a:xfrm>
          <a:custGeom>
            <a:avLst/>
            <a:gdLst/>
            <a:ahLst/>
            <a:cxnLst/>
            <a:rect l="l" t="t" r="r" b="b"/>
            <a:pathLst>
              <a:path w="1195070" h="1188720">
                <a:moveTo>
                  <a:pt x="598249" y="0"/>
                </a:moveTo>
                <a:lnTo>
                  <a:pt x="549765" y="10120"/>
                </a:lnTo>
                <a:lnTo>
                  <a:pt x="505078" y="40481"/>
                </a:lnTo>
                <a:lnTo>
                  <a:pt x="30479" y="499586"/>
                </a:lnTo>
                <a:lnTo>
                  <a:pt x="7619" y="544296"/>
                </a:lnTo>
                <a:lnTo>
                  <a:pt x="0" y="594090"/>
                </a:lnTo>
                <a:lnTo>
                  <a:pt x="7619" y="643907"/>
                </a:lnTo>
                <a:lnTo>
                  <a:pt x="30479" y="688689"/>
                </a:lnTo>
                <a:lnTo>
                  <a:pt x="505078" y="1147794"/>
                </a:lnTo>
                <a:lnTo>
                  <a:pt x="549765" y="1178155"/>
                </a:lnTo>
                <a:lnTo>
                  <a:pt x="598249" y="1188275"/>
                </a:lnTo>
                <a:lnTo>
                  <a:pt x="644185" y="1178155"/>
                </a:lnTo>
                <a:lnTo>
                  <a:pt x="681228" y="1147794"/>
                </a:lnTo>
                <a:lnTo>
                  <a:pt x="1155827" y="688689"/>
                </a:lnTo>
                <a:lnTo>
                  <a:pt x="1181856" y="653428"/>
                </a:lnTo>
                <a:lnTo>
                  <a:pt x="1194871" y="614297"/>
                </a:lnTo>
                <a:lnTo>
                  <a:pt x="1194871" y="573886"/>
                </a:lnTo>
                <a:lnTo>
                  <a:pt x="1181856" y="534785"/>
                </a:lnTo>
                <a:lnTo>
                  <a:pt x="1155827" y="499586"/>
                </a:lnTo>
                <a:lnTo>
                  <a:pt x="681228" y="40481"/>
                </a:lnTo>
                <a:lnTo>
                  <a:pt x="644185" y="10120"/>
                </a:lnTo>
                <a:lnTo>
                  <a:pt x="598249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454880" y="4290123"/>
            <a:ext cx="1003935" cy="1000760"/>
          </a:xfrm>
          <a:custGeom>
            <a:avLst/>
            <a:gdLst/>
            <a:ahLst/>
            <a:cxnLst/>
            <a:rect l="l" t="t" r="r" b="b"/>
            <a:pathLst>
              <a:path w="1003935" h="1000760">
                <a:moveTo>
                  <a:pt x="969041" y="420560"/>
                </a:moveTo>
                <a:lnTo>
                  <a:pt x="994759" y="458212"/>
                </a:lnTo>
                <a:lnTo>
                  <a:pt x="1003331" y="500126"/>
                </a:lnTo>
                <a:lnTo>
                  <a:pt x="994759" y="542039"/>
                </a:lnTo>
                <a:lnTo>
                  <a:pt x="969041" y="579691"/>
                </a:lnTo>
                <a:lnTo>
                  <a:pt x="744958" y="803114"/>
                </a:lnTo>
                <a:lnTo>
                  <a:pt x="629888" y="917844"/>
                </a:lnTo>
                <a:lnTo>
                  <a:pt x="587494" y="960114"/>
                </a:lnTo>
                <a:lnTo>
                  <a:pt x="581437" y="966152"/>
                </a:lnTo>
                <a:lnTo>
                  <a:pt x="543671" y="991727"/>
                </a:lnTo>
                <a:lnTo>
                  <a:pt x="501618" y="1000252"/>
                </a:lnTo>
                <a:lnTo>
                  <a:pt x="459565" y="991727"/>
                </a:lnTo>
                <a:lnTo>
                  <a:pt x="421798" y="966152"/>
                </a:lnTo>
                <a:lnTo>
                  <a:pt x="197715" y="742729"/>
                </a:lnTo>
                <a:lnTo>
                  <a:pt x="82645" y="627999"/>
                </a:lnTo>
                <a:lnTo>
                  <a:pt x="40251" y="585729"/>
                </a:lnTo>
                <a:lnTo>
                  <a:pt x="34194" y="579691"/>
                </a:lnTo>
                <a:lnTo>
                  <a:pt x="8548" y="542039"/>
                </a:lnTo>
                <a:lnTo>
                  <a:pt x="0" y="500126"/>
                </a:lnTo>
                <a:lnTo>
                  <a:pt x="8548" y="458212"/>
                </a:lnTo>
                <a:lnTo>
                  <a:pt x="34194" y="420560"/>
                </a:lnTo>
                <a:lnTo>
                  <a:pt x="258278" y="197137"/>
                </a:lnTo>
                <a:lnTo>
                  <a:pt x="373348" y="82407"/>
                </a:lnTo>
                <a:lnTo>
                  <a:pt x="415742" y="40137"/>
                </a:lnTo>
                <a:lnTo>
                  <a:pt x="421798" y="34099"/>
                </a:lnTo>
                <a:lnTo>
                  <a:pt x="459565" y="8524"/>
                </a:lnTo>
                <a:lnTo>
                  <a:pt x="501618" y="0"/>
                </a:lnTo>
                <a:lnTo>
                  <a:pt x="543671" y="8524"/>
                </a:lnTo>
                <a:lnTo>
                  <a:pt x="581437" y="34099"/>
                </a:lnTo>
                <a:lnTo>
                  <a:pt x="969041" y="420560"/>
                </a:lnTo>
                <a:close/>
              </a:path>
            </a:pathLst>
          </a:custGeom>
          <a:ln w="1905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80016" y="5032692"/>
            <a:ext cx="1195070" cy="1189990"/>
          </a:xfrm>
          <a:custGeom>
            <a:avLst/>
            <a:gdLst/>
            <a:ahLst/>
            <a:cxnLst/>
            <a:rect l="l" t="t" r="r" b="b"/>
            <a:pathLst>
              <a:path w="1195070" h="1189989">
                <a:moveTo>
                  <a:pt x="596587" y="0"/>
                </a:moveTo>
                <a:lnTo>
                  <a:pt x="550621" y="10144"/>
                </a:lnTo>
                <a:lnTo>
                  <a:pt x="513554" y="40576"/>
                </a:lnTo>
                <a:lnTo>
                  <a:pt x="39044" y="500062"/>
                </a:lnTo>
                <a:lnTo>
                  <a:pt x="13014" y="535332"/>
                </a:lnTo>
                <a:lnTo>
                  <a:pt x="0" y="574491"/>
                </a:lnTo>
                <a:lnTo>
                  <a:pt x="0" y="614942"/>
                </a:lnTo>
                <a:lnTo>
                  <a:pt x="13014" y="654091"/>
                </a:lnTo>
                <a:lnTo>
                  <a:pt x="39044" y="689343"/>
                </a:lnTo>
                <a:lnTo>
                  <a:pt x="513554" y="1148905"/>
                </a:lnTo>
                <a:lnTo>
                  <a:pt x="550621" y="1179323"/>
                </a:lnTo>
                <a:lnTo>
                  <a:pt x="596587" y="1189462"/>
                </a:lnTo>
                <a:lnTo>
                  <a:pt x="645096" y="1179323"/>
                </a:lnTo>
                <a:lnTo>
                  <a:pt x="689792" y="1148905"/>
                </a:lnTo>
                <a:lnTo>
                  <a:pt x="1164252" y="689343"/>
                </a:lnTo>
                <a:lnTo>
                  <a:pt x="1187183" y="644568"/>
                </a:lnTo>
                <a:lnTo>
                  <a:pt x="1194827" y="594717"/>
                </a:lnTo>
                <a:lnTo>
                  <a:pt x="1187183" y="544859"/>
                </a:lnTo>
                <a:lnTo>
                  <a:pt x="1164252" y="500062"/>
                </a:lnTo>
                <a:lnTo>
                  <a:pt x="689792" y="40576"/>
                </a:lnTo>
                <a:lnTo>
                  <a:pt x="645096" y="10144"/>
                </a:lnTo>
                <a:lnTo>
                  <a:pt x="596587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68398" y="5127307"/>
            <a:ext cx="1003300" cy="1000760"/>
          </a:xfrm>
          <a:custGeom>
            <a:avLst/>
            <a:gdLst/>
            <a:ahLst/>
            <a:cxnLst/>
            <a:rect l="l" t="t" r="r" b="b"/>
            <a:pathLst>
              <a:path w="1003300" h="1000760">
                <a:moveTo>
                  <a:pt x="501640" y="0"/>
                </a:moveTo>
                <a:lnTo>
                  <a:pt x="459599" y="8524"/>
                </a:lnTo>
                <a:lnTo>
                  <a:pt x="421833" y="34099"/>
                </a:lnTo>
                <a:lnTo>
                  <a:pt x="34204" y="420560"/>
                </a:lnTo>
                <a:lnTo>
                  <a:pt x="8551" y="458204"/>
                </a:lnTo>
                <a:lnTo>
                  <a:pt x="0" y="500114"/>
                </a:lnTo>
                <a:lnTo>
                  <a:pt x="8551" y="542027"/>
                </a:lnTo>
                <a:lnTo>
                  <a:pt x="34204" y="579678"/>
                </a:lnTo>
                <a:lnTo>
                  <a:pt x="421833" y="966152"/>
                </a:lnTo>
                <a:lnTo>
                  <a:pt x="459599" y="991727"/>
                </a:lnTo>
                <a:lnTo>
                  <a:pt x="501640" y="1000251"/>
                </a:lnTo>
                <a:lnTo>
                  <a:pt x="543681" y="991727"/>
                </a:lnTo>
                <a:lnTo>
                  <a:pt x="581447" y="966152"/>
                </a:lnTo>
                <a:lnTo>
                  <a:pt x="969063" y="579678"/>
                </a:lnTo>
                <a:lnTo>
                  <a:pt x="994710" y="542027"/>
                </a:lnTo>
                <a:lnTo>
                  <a:pt x="1003258" y="500114"/>
                </a:lnTo>
                <a:lnTo>
                  <a:pt x="994710" y="458204"/>
                </a:lnTo>
                <a:lnTo>
                  <a:pt x="969063" y="420560"/>
                </a:lnTo>
                <a:lnTo>
                  <a:pt x="581447" y="34099"/>
                </a:lnTo>
                <a:lnTo>
                  <a:pt x="543681" y="8524"/>
                </a:lnTo>
                <a:lnTo>
                  <a:pt x="501640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68398" y="5127307"/>
            <a:ext cx="1003300" cy="1000760"/>
          </a:xfrm>
          <a:custGeom>
            <a:avLst/>
            <a:gdLst/>
            <a:ahLst/>
            <a:cxnLst/>
            <a:rect l="l" t="t" r="r" b="b"/>
            <a:pathLst>
              <a:path w="1003300" h="1000760">
                <a:moveTo>
                  <a:pt x="969063" y="420560"/>
                </a:moveTo>
                <a:lnTo>
                  <a:pt x="994710" y="458204"/>
                </a:lnTo>
                <a:lnTo>
                  <a:pt x="1003258" y="500114"/>
                </a:lnTo>
                <a:lnTo>
                  <a:pt x="994710" y="542027"/>
                </a:lnTo>
                <a:lnTo>
                  <a:pt x="969063" y="579678"/>
                </a:lnTo>
                <a:lnTo>
                  <a:pt x="744973" y="803108"/>
                </a:lnTo>
                <a:lnTo>
                  <a:pt x="629899" y="917843"/>
                </a:lnTo>
                <a:lnTo>
                  <a:pt x="587503" y="960113"/>
                </a:lnTo>
                <a:lnTo>
                  <a:pt x="543681" y="991727"/>
                </a:lnTo>
                <a:lnTo>
                  <a:pt x="501640" y="1000251"/>
                </a:lnTo>
                <a:lnTo>
                  <a:pt x="459599" y="991727"/>
                </a:lnTo>
                <a:lnTo>
                  <a:pt x="421833" y="966152"/>
                </a:lnTo>
                <a:lnTo>
                  <a:pt x="197735" y="742722"/>
                </a:lnTo>
                <a:lnTo>
                  <a:pt x="82657" y="627988"/>
                </a:lnTo>
                <a:lnTo>
                  <a:pt x="40260" y="585717"/>
                </a:lnTo>
                <a:lnTo>
                  <a:pt x="34204" y="579678"/>
                </a:lnTo>
                <a:lnTo>
                  <a:pt x="8551" y="542027"/>
                </a:lnTo>
                <a:lnTo>
                  <a:pt x="0" y="500114"/>
                </a:lnTo>
                <a:lnTo>
                  <a:pt x="8551" y="458204"/>
                </a:lnTo>
                <a:lnTo>
                  <a:pt x="34204" y="420560"/>
                </a:lnTo>
                <a:lnTo>
                  <a:pt x="258302" y="197137"/>
                </a:lnTo>
                <a:lnTo>
                  <a:pt x="373380" y="82407"/>
                </a:lnTo>
                <a:lnTo>
                  <a:pt x="415776" y="40137"/>
                </a:lnTo>
                <a:lnTo>
                  <a:pt x="421833" y="34099"/>
                </a:lnTo>
                <a:lnTo>
                  <a:pt x="459599" y="8524"/>
                </a:lnTo>
                <a:lnTo>
                  <a:pt x="501640" y="0"/>
                </a:lnTo>
                <a:lnTo>
                  <a:pt x="543681" y="8524"/>
                </a:lnTo>
                <a:lnTo>
                  <a:pt x="581447" y="34099"/>
                </a:lnTo>
                <a:lnTo>
                  <a:pt x="969063" y="420560"/>
                </a:lnTo>
                <a:close/>
              </a:path>
            </a:pathLst>
          </a:custGeom>
          <a:ln w="1905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914806" y="1969388"/>
            <a:ext cx="1196340" cy="3817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01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857885">
              <a:lnSpc>
                <a:spcPct val="100000"/>
              </a:lnSpc>
              <a:spcBef>
                <a:spcPts val="1775"/>
              </a:spcBef>
            </a:pPr>
            <a:r>
              <a:rPr sz="20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02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59055">
              <a:lnSpc>
                <a:spcPct val="100000"/>
              </a:lnSpc>
            </a:pPr>
            <a:r>
              <a:rPr sz="20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03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 panose="02020603050405020304"/>
              <a:cs typeface="Times New Roman" panose="02020603050405020304"/>
            </a:endParaRPr>
          </a:p>
          <a:p>
            <a:pPr marL="899795">
              <a:lnSpc>
                <a:spcPct val="100000"/>
              </a:lnSpc>
            </a:pPr>
            <a:r>
              <a:rPr sz="20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04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665"/>
              </a:spcBef>
            </a:pPr>
            <a:r>
              <a:rPr sz="2000" b="1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05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307079" y="1929383"/>
            <a:ext cx="5893308" cy="2194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956303" y="2842260"/>
            <a:ext cx="4335780" cy="2194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313176" y="3785615"/>
            <a:ext cx="6164580" cy="2194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956303" y="4663440"/>
            <a:ext cx="5149596" cy="2194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308603" y="5539740"/>
            <a:ext cx="6373367" cy="2194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3228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收发件工作人员</a:t>
            </a:r>
            <a:endParaRPr sz="3600"/>
          </a:p>
        </p:txBody>
      </p:sp>
      <p:sp>
        <p:nvSpPr>
          <p:cNvPr id="36" name="object 36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80365" y="174752"/>
            <a:ext cx="360680" cy="238760"/>
          </a:xfrm>
          <a:custGeom>
            <a:avLst/>
            <a:gdLst/>
            <a:ahLst/>
            <a:cxnLst/>
            <a:rect l="l" t="t" r="r" b="b"/>
            <a:pathLst>
              <a:path w="360680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0680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0680" h="238759">
                <a:moveTo>
                  <a:pt x="229209" y="199009"/>
                </a:moveTo>
                <a:lnTo>
                  <a:pt x="229209" y="228726"/>
                </a:lnTo>
                <a:lnTo>
                  <a:pt x="238387" y="232894"/>
                </a:lnTo>
                <a:lnTo>
                  <a:pt x="249556" y="235870"/>
                </a:lnTo>
                <a:lnTo>
                  <a:pt x="262719" y="237656"/>
                </a:lnTo>
                <a:lnTo>
                  <a:pt x="277876" y="238251"/>
                </a:lnTo>
                <a:lnTo>
                  <a:pt x="296104" y="236964"/>
                </a:lnTo>
                <a:lnTo>
                  <a:pt x="312251" y="233092"/>
                </a:lnTo>
                <a:lnTo>
                  <a:pt x="326317" y="226625"/>
                </a:lnTo>
                <a:lnTo>
                  <a:pt x="338302" y="217550"/>
                </a:lnTo>
                <a:lnTo>
                  <a:pt x="341259" y="214122"/>
                </a:lnTo>
                <a:lnTo>
                  <a:pt x="277571" y="214122"/>
                </a:lnTo>
                <a:lnTo>
                  <a:pt x="265117" y="213189"/>
                </a:lnTo>
                <a:lnTo>
                  <a:pt x="252904" y="210375"/>
                </a:lnTo>
                <a:lnTo>
                  <a:pt x="240934" y="205656"/>
                </a:lnTo>
                <a:lnTo>
                  <a:pt x="229209" y="199009"/>
                </a:lnTo>
                <a:close/>
              </a:path>
              <a:path w="360680" h="238759">
                <a:moveTo>
                  <a:pt x="345394" y="118872"/>
                </a:moveTo>
                <a:lnTo>
                  <a:pt x="272808" y="118872"/>
                </a:lnTo>
                <a:lnTo>
                  <a:pt x="286043" y="119633"/>
                </a:lnTo>
                <a:lnTo>
                  <a:pt x="297611" y="121920"/>
                </a:lnTo>
                <a:lnTo>
                  <a:pt x="329629" y="155049"/>
                </a:lnTo>
                <a:lnTo>
                  <a:pt x="330555" y="165480"/>
                </a:lnTo>
                <a:lnTo>
                  <a:pt x="329643" y="175980"/>
                </a:lnTo>
                <a:lnTo>
                  <a:pt x="299078" y="210788"/>
                </a:lnTo>
                <a:lnTo>
                  <a:pt x="277571" y="214122"/>
                </a:lnTo>
                <a:lnTo>
                  <a:pt x="341259" y="214122"/>
                </a:lnTo>
                <a:lnTo>
                  <a:pt x="347870" y="206454"/>
                </a:lnTo>
                <a:lnTo>
                  <a:pt x="354704" y="193738"/>
                </a:lnTo>
                <a:lnTo>
                  <a:pt x="358805" y="179403"/>
                </a:lnTo>
                <a:lnTo>
                  <a:pt x="360172" y="163449"/>
                </a:lnTo>
                <a:lnTo>
                  <a:pt x="358898" y="148062"/>
                </a:lnTo>
                <a:lnTo>
                  <a:pt x="355076" y="134461"/>
                </a:lnTo>
                <a:lnTo>
                  <a:pt x="348706" y="122622"/>
                </a:lnTo>
                <a:lnTo>
                  <a:pt x="345394" y="118872"/>
                </a:lnTo>
                <a:close/>
              </a:path>
              <a:path w="360680" h="238759">
                <a:moveTo>
                  <a:pt x="349758" y="3937"/>
                </a:moveTo>
                <a:lnTo>
                  <a:pt x="236347" y="3937"/>
                </a:lnTo>
                <a:lnTo>
                  <a:pt x="236347" y="121030"/>
                </a:lnTo>
                <a:lnTo>
                  <a:pt x="247219" y="120104"/>
                </a:lnTo>
                <a:lnTo>
                  <a:pt x="256921" y="119427"/>
                </a:lnTo>
                <a:lnTo>
                  <a:pt x="265450" y="119012"/>
                </a:lnTo>
                <a:lnTo>
                  <a:pt x="272808" y="118872"/>
                </a:lnTo>
                <a:lnTo>
                  <a:pt x="345394" y="118872"/>
                </a:lnTo>
                <a:lnTo>
                  <a:pt x="339788" y="112522"/>
                </a:lnTo>
                <a:lnTo>
                  <a:pt x="328584" y="104447"/>
                </a:lnTo>
                <a:lnTo>
                  <a:pt x="315374" y="98694"/>
                </a:lnTo>
                <a:lnTo>
                  <a:pt x="300156" y="95251"/>
                </a:lnTo>
                <a:lnTo>
                  <a:pt x="294394" y="94869"/>
                </a:lnTo>
                <a:lnTo>
                  <a:pt x="263436" y="94869"/>
                </a:lnTo>
                <a:lnTo>
                  <a:pt x="263436" y="29591"/>
                </a:lnTo>
                <a:lnTo>
                  <a:pt x="349758" y="29591"/>
                </a:lnTo>
                <a:lnTo>
                  <a:pt x="349758" y="3937"/>
                </a:lnTo>
                <a:close/>
              </a:path>
              <a:path w="360680" h="238759">
                <a:moveTo>
                  <a:pt x="282930" y="94106"/>
                </a:moveTo>
                <a:lnTo>
                  <a:pt x="278561" y="94106"/>
                </a:lnTo>
                <a:lnTo>
                  <a:pt x="272072" y="94361"/>
                </a:lnTo>
                <a:lnTo>
                  <a:pt x="263436" y="94869"/>
                </a:lnTo>
                <a:lnTo>
                  <a:pt x="294394" y="94869"/>
                </a:lnTo>
                <a:lnTo>
                  <a:pt x="282930" y="94106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图片 8" descr="9022c9ff973703bdf728303362256b4"/>
          <p:cNvSpPr/>
          <p:nvPr/>
        </p:nvSpPr>
        <p:spPr>
          <a:xfrm>
            <a:off x="9105583" y="990283"/>
            <a:ext cx="2832735" cy="4208145"/>
          </a:xfrm>
        </p:spPr>
      </p:sp>
      <p:sp>
        <p:nvSpPr>
          <p:cNvPr id="44" name="图片 8" descr="9022c9ff973703bdf728303362256b4"/>
          <p:cNvSpPr/>
          <p:nvPr/>
        </p:nvSpPr>
        <p:spPr>
          <a:xfrm>
            <a:off x="8805863" y="1176338"/>
            <a:ext cx="2832735" cy="4208145"/>
          </a:xfrm>
        </p:spPr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45015" y="1176655"/>
            <a:ext cx="2293620" cy="33985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05377" y="1479296"/>
            <a:ext cx="4362450" cy="4362450"/>
          </a:xfrm>
          <a:custGeom>
            <a:avLst/>
            <a:gdLst/>
            <a:ahLst/>
            <a:cxnLst/>
            <a:rect l="l" t="t" r="r" b="b"/>
            <a:pathLst>
              <a:path w="4362450" h="4362450">
                <a:moveTo>
                  <a:pt x="2181098" y="0"/>
                </a:moveTo>
                <a:lnTo>
                  <a:pt x="0" y="2181098"/>
                </a:lnTo>
                <a:lnTo>
                  <a:pt x="2181098" y="4362145"/>
                </a:lnTo>
                <a:lnTo>
                  <a:pt x="4362196" y="2181097"/>
                </a:lnTo>
                <a:lnTo>
                  <a:pt x="2181098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274565" y="1991486"/>
            <a:ext cx="1630680" cy="1544955"/>
          </a:xfrm>
          <a:custGeom>
            <a:avLst/>
            <a:gdLst/>
            <a:ahLst/>
            <a:cxnLst/>
            <a:rect l="l" t="t" r="r" b="b"/>
            <a:pathLst>
              <a:path w="1630679" h="1544954">
                <a:moveTo>
                  <a:pt x="1496441" y="0"/>
                </a:moveTo>
                <a:lnTo>
                  <a:pt x="133858" y="0"/>
                </a:lnTo>
                <a:lnTo>
                  <a:pt x="91553" y="6825"/>
                </a:lnTo>
                <a:lnTo>
                  <a:pt x="54809" y="25830"/>
                </a:lnTo>
                <a:lnTo>
                  <a:pt x="25830" y="54809"/>
                </a:lnTo>
                <a:lnTo>
                  <a:pt x="6825" y="91553"/>
                </a:lnTo>
                <a:lnTo>
                  <a:pt x="0" y="133858"/>
                </a:lnTo>
                <a:lnTo>
                  <a:pt x="0" y="1411097"/>
                </a:lnTo>
                <a:lnTo>
                  <a:pt x="6825" y="1453401"/>
                </a:lnTo>
                <a:lnTo>
                  <a:pt x="25830" y="1490145"/>
                </a:lnTo>
                <a:lnTo>
                  <a:pt x="54809" y="1519124"/>
                </a:lnTo>
                <a:lnTo>
                  <a:pt x="91553" y="1538129"/>
                </a:lnTo>
                <a:lnTo>
                  <a:pt x="133858" y="1544954"/>
                </a:lnTo>
                <a:lnTo>
                  <a:pt x="1496441" y="1544954"/>
                </a:lnTo>
                <a:lnTo>
                  <a:pt x="1538807" y="1538129"/>
                </a:lnTo>
                <a:lnTo>
                  <a:pt x="1575589" y="1519124"/>
                </a:lnTo>
                <a:lnTo>
                  <a:pt x="1604587" y="1490145"/>
                </a:lnTo>
                <a:lnTo>
                  <a:pt x="1623599" y="1453401"/>
                </a:lnTo>
                <a:lnTo>
                  <a:pt x="1630426" y="1411097"/>
                </a:lnTo>
                <a:lnTo>
                  <a:pt x="1630426" y="133858"/>
                </a:lnTo>
                <a:lnTo>
                  <a:pt x="1623599" y="91553"/>
                </a:lnTo>
                <a:lnTo>
                  <a:pt x="1604587" y="54809"/>
                </a:lnTo>
                <a:lnTo>
                  <a:pt x="1575589" y="25830"/>
                </a:lnTo>
                <a:lnTo>
                  <a:pt x="1538807" y="6825"/>
                </a:lnTo>
                <a:lnTo>
                  <a:pt x="1496441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43116" y="1991486"/>
            <a:ext cx="1630680" cy="1544955"/>
          </a:xfrm>
          <a:custGeom>
            <a:avLst/>
            <a:gdLst/>
            <a:ahLst/>
            <a:cxnLst/>
            <a:rect l="l" t="t" r="r" b="b"/>
            <a:pathLst>
              <a:path w="1630679" h="1544954">
                <a:moveTo>
                  <a:pt x="1496440" y="0"/>
                </a:moveTo>
                <a:lnTo>
                  <a:pt x="133858" y="0"/>
                </a:lnTo>
                <a:lnTo>
                  <a:pt x="91553" y="6825"/>
                </a:lnTo>
                <a:lnTo>
                  <a:pt x="54809" y="25830"/>
                </a:lnTo>
                <a:lnTo>
                  <a:pt x="25830" y="54809"/>
                </a:lnTo>
                <a:lnTo>
                  <a:pt x="6825" y="91553"/>
                </a:lnTo>
                <a:lnTo>
                  <a:pt x="0" y="133858"/>
                </a:lnTo>
                <a:lnTo>
                  <a:pt x="0" y="1411097"/>
                </a:lnTo>
                <a:lnTo>
                  <a:pt x="6825" y="1453401"/>
                </a:lnTo>
                <a:lnTo>
                  <a:pt x="25830" y="1490145"/>
                </a:lnTo>
                <a:lnTo>
                  <a:pt x="54809" y="1519124"/>
                </a:lnTo>
                <a:lnTo>
                  <a:pt x="91553" y="1538129"/>
                </a:lnTo>
                <a:lnTo>
                  <a:pt x="133858" y="1544954"/>
                </a:lnTo>
                <a:lnTo>
                  <a:pt x="1496440" y="1544954"/>
                </a:lnTo>
                <a:lnTo>
                  <a:pt x="1538807" y="1538129"/>
                </a:lnTo>
                <a:lnTo>
                  <a:pt x="1575589" y="1519124"/>
                </a:lnTo>
                <a:lnTo>
                  <a:pt x="1604587" y="1490145"/>
                </a:lnTo>
                <a:lnTo>
                  <a:pt x="1623599" y="1453401"/>
                </a:lnTo>
                <a:lnTo>
                  <a:pt x="1630426" y="1411097"/>
                </a:lnTo>
                <a:lnTo>
                  <a:pt x="1630426" y="133858"/>
                </a:lnTo>
                <a:lnTo>
                  <a:pt x="1623599" y="91553"/>
                </a:lnTo>
                <a:lnTo>
                  <a:pt x="1604587" y="54809"/>
                </a:lnTo>
                <a:lnTo>
                  <a:pt x="1575589" y="25830"/>
                </a:lnTo>
                <a:lnTo>
                  <a:pt x="1538807" y="6825"/>
                </a:lnTo>
                <a:lnTo>
                  <a:pt x="1496440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43116" y="3699890"/>
            <a:ext cx="1630680" cy="1544955"/>
          </a:xfrm>
          <a:custGeom>
            <a:avLst/>
            <a:gdLst/>
            <a:ahLst/>
            <a:cxnLst/>
            <a:rect l="l" t="t" r="r" b="b"/>
            <a:pathLst>
              <a:path w="1630679" h="1544954">
                <a:moveTo>
                  <a:pt x="1496440" y="0"/>
                </a:moveTo>
                <a:lnTo>
                  <a:pt x="133858" y="0"/>
                </a:lnTo>
                <a:lnTo>
                  <a:pt x="91553" y="6825"/>
                </a:lnTo>
                <a:lnTo>
                  <a:pt x="54809" y="25830"/>
                </a:lnTo>
                <a:lnTo>
                  <a:pt x="25830" y="54809"/>
                </a:lnTo>
                <a:lnTo>
                  <a:pt x="6825" y="91553"/>
                </a:lnTo>
                <a:lnTo>
                  <a:pt x="0" y="133857"/>
                </a:lnTo>
                <a:lnTo>
                  <a:pt x="0" y="1411096"/>
                </a:lnTo>
                <a:lnTo>
                  <a:pt x="6825" y="1453401"/>
                </a:lnTo>
                <a:lnTo>
                  <a:pt x="25830" y="1490145"/>
                </a:lnTo>
                <a:lnTo>
                  <a:pt x="54809" y="1519124"/>
                </a:lnTo>
                <a:lnTo>
                  <a:pt x="91553" y="1538129"/>
                </a:lnTo>
                <a:lnTo>
                  <a:pt x="133858" y="1544954"/>
                </a:lnTo>
                <a:lnTo>
                  <a:pt x="1496440" y="1544954"/>
                </a:lnTo>
                <a:lnTo>
                  <a:pt x="1538807" y="1538129"/>
                </a:lnTo>
                <a:lnTo>
                  <a:pt x="1575589" y="1519124"/>
                </a:lnTo>
                <a:lnTo>
                  <a:pt x="1604587" y="1490145"/>
                </a:lnTo>
                <a:lnTo>
                  <a:pt x="1623599" y="1453401"/>
                </a:lnTo>
                <a:lnTo>
                  <a:pt x="1630426" y="1411096"/>
                </a:lnTo>
                <a:lnTo>
                  <a:pt x="1630426" y="133857"/>
                </a:lnTo>
                <a:lnTo>
                  <a:pt x="1623599" y="91553"/>
                </a:lnTo>
                <a:lnTo>
                  <a:pt x="1604587" y="54809"/>
                </a:lnTo>
                <a:lnTo>
                  <a:pt x="1575589" y="25830"/>
                </a:lnTo>
                <a:lnTo>
                  <a:pt x="1538807" y="6825"/>
                </a:lnTo>
                <a:lnTo>
                  <a:pt x="1496440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274565" y="3699890"/>
            <a:ext cx="1630680" cy="1544955"/>
          </a:xfrm>
          <a:custGeom>
            <a:avLst/>
            <a:gdLst/>
            <a:ahLst/>
            <a:cxnLst/>
            <a:rect l="l" t="t" r="r" b="b"/>
            <a:pathLst>
              <a:path w="1630679" h="1544954">
                <a:moveTo>
                  <a:pt x="1496441" y="0"/>
                </a:moveTo>
                <a:lnTo>
                  <a:pt x="133858" y="0"/>
                </a:lnTo>
                <a:lnTo>
                  <a:pt x="91553" y="6825"/>
                </a:lnTo>
                <a:lnTo>
                  <a:pt x="54809" y="25830"/>
                </a:lnTo>
                <a:lnTo>
                  <a:pt x="25830" y="54809"/>
                </a:lnTo>
                <a:lnTo>
                  <a:pt x="6825" y="91553"/>
                </a:lnTo>
                <a:lnTo>
                  <a:pt x="0" y="133857"/>
                </a:lnTo>
                <a:lnTo>
                  <a:pt x="0" y="1411096"/>
                </a:lnTo>
                <a:lnTo>
                  <a:pt x="6825" y="1453401"/>
                </a:lnTo>
                <a:lnTo>
                  <a:pt x="25830" y="1490145"/>
                </a:lnTo>
                <a:lnTo>
                  <a:pt x="54809" y="1519124"/>
                </a:lnTo>
                <a:lnTo>
                  <a:pt x="91553" y="1538129"/>
                </a:lnTo>
                <a:lnTo>
                  <a:pt x="133858" y="1544954"/>
                </a:lnTo>
                <a:lnTo>
                  <a:pt x="1496441" y="1544954"/>
                </a:lnTo>
                <a:lnTo>
                  <a:pt x="1538807" y="1538129"/>
                </a:lnTo>
                <a:lnTo>
                  <a:pt x="1575589" y="1519124"/>
                </a:lnTo>
                <a:lnTo>
                  <a:pt x="1604587" y="1490145"/>
                </a:lnTo>
                <a:lnTo>
                  <a:pt x="1623599" y="1453401"/>
                </a:lnTo>
                <a:lnTo>
                  <a:pt x="1630426" y="1411096"/>
                </a:lnTo>
                <a:lnTo>
                  <a:pt x="1630426" y="133857"/>
                </a:lnTo>
                <a:lnTo>
                  <a:pt x="1623599" y="91553"/>
                </a:lnTo>
                <a:lnTo>
                  <a:pt x="1604587" y="54809"/>
                </a:lnTo>
                <a:lnTo>
                  <a:pt x="1575589" y="25830"/>
                </a:lnTo>
                <a:lnTo>
                  <a:pt x="1538807" y="6825"/>
                </a:lnTo>
                <a:lnTo>
                  <a:pt x="1496441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5458" y="3656329"/>
            <a:ext cx="3810000" cy="0"/>
          </a:xfrm>
          <a:custGeom>
            <a:avLst/>
            <a:gdLst/>
            <a:ahLst/>
            <a:cxnLst/>
            <a:rect l="l" t="t" r="r" b="b"/>
            <a:pathLst>
              <a:path w="3810000">
                <a:moveTo>
                  <a:pt x="0" y="0"/>
                </a:moveTo>
                <a:lnTo>
                  <a:pt x="3809918" y="0"/>
                </a:lnTo>
              </a:path>
            </a:pathLst>
          </a:custGeom>
          <a:ln w="9525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064252" y="2644139"/>
            <a:ext cx="1949196" cy="19476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54421" y="2733801"/>
            <a:ext cx="1769110" cy="1769110"/>
          </a:xfrm>
          <a:custGeom>
            <a:avLst/>
            <a:gdLst/>
            <a:ahLst/>
            <a:cxnLst/>
            <a:rect l="l" t="t" r="r" b="b"/>
            <a:pathLst>
              <a:path w="1769109" h="1769110">
                <a:moveTo>
                  <a:pt x="884427" y="0"/>
                </a:moveTo>
                <a:lnTo>
                  <a:pt x="835903" y="1308"/>
                </a:lnTo>
                <a:lnTo>
                  <a:pt x="788062" y="5189"/>
                </a:lnTo>
                <a:lnTo>
                  <a:pt x="740972" y="11576"/>
                </a:lnTo>
                <a:lnTo>
                  <a:pt x="694701" y="20400"/>
                </a:lnTo>
                <a:lnTo>
                  <a:pt x="649316" y="31594"/>
                </a:lnTo>
                <a:lnTo>
                  <a:pt x="604885" y="45091"/>
                </a:lnTo>
                <a:lnTo>
                  <a:pt x="561475" y="60823"/>
                </a:lnTo>
                <a:lnTo>
                  <a:pt x="519154" y="78723"/>
                </a:lnTo>
                <a:lnTo>
                  <a:pt x="477988" y="98724"/>
                </a:lnTo>
                <a:lnTo>
                  <a:pt x="438046" y="120758"/>
                </a:lnTo>
                <a:lnTo>
                  <a:pt x="399395" y="144757"/>
                </a:lnTo>
                <a:lnTo>
                  <a:pt x="362102" y="170655"/>
                </a:lnTo>
                <a:lnTo>
                  <a:pt x="326235" y="198384"/>
                </a:lnTo>
                <a:lnTo>
                  <a:pt x="291861" y="227876"/>
                </a:lnTo>
                <a:lnTo>
                  <a:pt x="259048" y="259064"/>
                </a:lnTo>
                <a:lnTo>
                  <a:pt x="227863" y="291880"/>
                </a:lnTo>
                <a:lnTo>
                  <a:pt x="198373" y="326258"/>
                </a:lnTo>
                <a:lnTo>
                  <a:pt x="170647" y="362129"/>
                </a:lnTo>
                <a:lnTo>
                  <a:pt x="144751" y="399427"/>
                </a:lnTo>
                <a:lnTo>
                  <a:pt x="120753" y="438084"/>
                </a:lnTo>
                <a:lnTo>
                  <a:pt x="98720" y="478032"/>
                </a:lnTo>
                <a:lnTo>
                  <a:pt x="78721" y="519204"/>
                </a:lnTo>
                <a:lnTo>
                  <a:pt x="60821" y="561532"/>
                </a:lnTo>
                <a:lnTo>
                  <a:pt x="45090" y="604950"/>
                </a:lnTo>
                <a:lnTo>
                  <a:pt x="31593" y="649390"/>
                </a:lnTo>
                <a:lnTo>
                  <a:pt x="20399" y="694784"/>
                </a:lnTo>
                <a:lnTo>
                  <a:pt x="11576" y="741065"/>
                </a:lnTo>
                <a:lnTo>
                  <a:pt x="5189" y="788165"/>
                </a:lnTo>
                <a:lnTo>
                  <a:pt x="1308" y="836017"/>
                </a:lnTo>
                <a:lnTo>
                  <a:pt x="0" y="884555"/>
                </a:lnTo>
                <a:lnTo>
                  <a:pt x="1308" y="933079"/>
                </a:lnTo>
                <a:lnTo>
                  <a:pt x="5189" y="980920"/>
                </a:lnTo>
                <a:lnTo>
                  <a:pt x="11576" y="1028010"/>
                </a:lnTo>
                <a:lnTo>
                  <a:pt x="20399" y="1074281"/>
                </a:lnTo>
                <a:lnTo>
                  <a:pt x="31593" y="1119666"/>
                </a:lnTo>
                <a:lnTo>
                  <a:pt x="45090" y="1164097"/>
                </a:lnTo>
                <a:lnTo>
                  <a:pt x="60821" y="1207507"/>
                </a:lnTo>
                <a:lnTo>
                  <a:pt x="78721" y="1249828"/>
                </a:lnTo>
                <a:lnTo>
                  <a:pt x="98720" y="1290994"/>
                </a:lnTo>
                <a:lnTo>
                  <a:pt x="120753" y="1330936"/>
                </a:lnTo>
                <a:lnTo>
                  <a:pt x="144751" y="1369587"/>
                </a:lnTo>
                <a:lnTo>
                  <a:pt x="170647" y="1406880"/>
                </a:lnTo>
                <a:lnTo>
                  <a:pt x="198373" y="1442747"/>
                </a:lnTo>
                <a:lnTo>
                  <a:pt x="227863" y="1477121"/>
                </a:lnTo>
                <a:lnTo>
                  <a:pt x="259048" y="1509934"/>
                </a:lnTo>
                <a:lnTo>
                  <a:pt x="291861" y="1541119"/>
                </a:lnTo>
                <a:lnTo>
                  <a:pt x="326235" y="1570609"/>
                </a:lnTo>
                <a:lnTo>
                  <a:pt x="362102" y="1598335"/>
                </a:lnTo>
                <a:lnTo>
                  <a:pt x="399395" y="1624231"/>
                </a:lnTo>
                <a:lnTo>
                  <a:pt x="438046" y="1648229"/>
                </a:lnTo>
                <a:lnTo>
                  <a:pt x="477988" y="1670262"/>
                </a:lnTo>
                <a:lnTo>
                  <a:pt x="519154" y="1690261"/>
                </a:lnTo>
                <a:lnTo>
                  <a:pt x="561475" y="1708161"/>
                </a:lnTo>
                <a:lnTo>
                  <a:pt x="604885" y="1723892"/>
                </a:lnTo>
                <a:lnTo>
                  <a:pt x="649316" y="1737389"/>
                </a:lnTo>
                <a:lnTo>
                  <a:pt x="694701" y="1748583"/>
                </a:lnTo>
                <a:lnTo>
                  <a:pt x="740972" y="1757406"/>
                </a:lnTo>
                <a:lnTo>
                  <a:pt x="788062" y="1763793"/>
                </a:lnTo>
                <a:lnTo>
                  <a:pt x="835903" y="1767674"/>
                </a:lnTo>
                <a:lnTo>
                  <a:pt x="884427" y="1768983"/>
                </a:lnTo>
                <a:lnTo>
                  <a:pt x="932952" y="1767674"/>
                </a:lnTo>
                <a:lnTo>
                  <a:pt x="980793" y="1763793"/>
                </a:lnTo>
                <a:lnTo>
                  <a:pt x="1027883" y="1757406"/>
                </a:lnTo>
                <a:lnTo>
                  <a:pt x="1074154" y="1748583"/>
                </a:lnTo>
                <a:lnTo>
                  <a:pt x="1119539" y="1737389"/>
                </a:lnTo>
                <a:lnTo>
                  <a:pt x="1163970" y="1723892"/>
                </a:lnTo>
                <a:lnTo>
                  <a:pt x="1207380" y="1708161"/>
                </a:lnTo>
                <a:lnTo>
                  <a:pt x="1249701" y="1690261"/>
                </a:lnTo>
                <a:lnTo>
                  <a:pt x="1290867" y="1670262"/>
                </a:lnTo>
                <a:lnTo>
                  <a:pt x="1330809" y="1648229"/>
                </a:lnTo>
                <a:lnTo>
                  <a:pt x="1369460" y="1624231"/>
                </a:lnTo>
                <a:lnTo>
                  <a:pt x="1406753" y="1598335"/>
                </a:lnTo>
                <a:lnTo>
                  <a:pt x="1442620" y="1570609"/>
                </a:lnTo>
                <a:lnTo>
                  <a:pt x="1476994" y="1541119"/>
                </a:lnTo>
                <a:lnTo>
                  <a:pt x="1509807" y="1509934"/>
                </a:lnTo>
                <a:lnTo>
                  <a:pt x="1540992" y="1477121"/>
                </a:lnTo>
                <a:lnTo>
                  <a:pt x="1570482" y="1442747"/>
                </a:lnTo>
                <a:lnTo>
                  <a:pt x="1598208" y="1406880"/>
                </a:lnTo>
                <a:lnTo>
                  <a:pt x="1624104" y="1369587"/>
                </a:lnTo>
                <a:lnTo>
                  <a:pt x="1648102" y="1330936"/>
                </a:lnTo>
                <a:lnTo>
                  <a:pt x="1670135" y="1290994"/>
                </a:lnTo>
                <a:lnTo>
                  <a:pt x="1690134" y="1249828"/>
                </a:lnTo>
                <a:lnTo>
                  <a:pt x="1708034" y="1207507"/>
                </a:lnTo>
                <a:lnTo>
                  <a:pt x="1723765" y="1164097"/>
                </a:lnTo>
                <a:lnTo>
                  <a:pt x="1737262" y="1119666"/>
                </a:lnTo>
                <a:lnTo>
                  <a:pt x="1748456" y="1074281"/>
                </a:lnTo>
                <a:lnTo>
                  <a:pt x="1757279" y="1028010"/>
                </a:lnTo>
                <a:lnTo>
                  <a:pt x="1763666" y="980920"/>
                </a:lnTo>
                <a:lnTo>
                  <a:pt x="1767547" y="933079"/>
                </a:lnTo>
                <a:lnTo>
                  <a:pt x="1768855" y="884555"/>
                </a:lnTo>
                <a:lnTo>
                  <a:pt x="1767547" y="836017"/>
                </a:lnTo>
                <a:lnTo>
                  <a:pt x="1763666" y="788165"/>
                </a:lnTo>
                <a:lnTo>
                  <a:pt x="1757279" y="741065"/>
                </a:lnTo>
                <a:lnTo>
                  <a:pt x="1748456" y="694784"/>
                </a:lnTo>
                <a:lnTo>
                  <a:pt x="1737262" y="649390"/>
                </a:lnTo>
                <a:lnTo>
                  <a:pt x="1723765" y="604950"/>
                </a:lnTo>
                <a:lnTo>
                  <a:pt x="1708034" y="561532"/>
                </a:lnTo>
                <a:lnTo>
                  <a:pt x="1690134" y="519204"/>
                </a:lnTo>
                <a:lnTo>
                  <a:pt x="1670135" y="478032"/>
                </a:lnTo>
                <a:lnTo>
                  <a:pt x="1648102" y="438084"/>
                </a:lnTo>
                <a:lnTo>
                  <a:pt x="1624104" y="399427"/>
                </a:lnTo>
                <a:lnTo>
                  <a:pt x="1598208" y="362129"/>
                </a:lnTo>
                <a:lnTo>
                  <a:pt x="1570482" y="326258"/>
                </a:lnTo>
                <a:lnTo>
                  <a:pt x="1540992" y="291880"/>
                </a:lnTo>
                <a:lnTo>
                  <a:pt x="1509807" y="259064"/>
                </a:lnTo>
                <a:lnTo>
                  <a:pt x="1476994" y="227876"/>
                </a:lnTo>
                <a:lnTo>
                  <a:pt x="1442620" y="198384"/>
                </a:lnTo>
                <a:lnTo>
                  <a:pt x="1406753" y="170655"/>
                </a:lnTo>
                <a:lnTo>
                  <a:pt x="1369460" y="144757"/>
                </a:lnTo>
                <a:lnTo>
                  <a:pt x="1330809" y="120758"/>
                </a:lnTo>
                <a:lnTo>
                  <a:pt x="1290867" y="98724"/>
                </a:lnTo>
                <a:lnTo>
                  <a:pt x="1249701" y="78723"/>
                </a:lnTo>
                <a:lnTo>
                  <a:pt x="1207380" y="60823"/>
                </a:lnTo>
                <a:lnTo>
                  <a:pt x="1163970" y="45091"/>
                </a:lnTo>
                <a:lnTo>
                  <a:pt x="1119539" y="31594"/>
                </a:lnTo>
                <a:lnTo>
                  <a:pt x="1074154" y="20400"/>
                </a:lnTo>
                <a:lnTo>
                  <a:pt x="1027883" y="11576"/>
                </a:lnTo>
                <a:lnTo>
                  <a:pt x="980793" y="5189"/>
                </a:lnTo>
                <a:lnTo>
                  <a:pt x="932952" y="1308"/>
                </a:lnTo>
                <a:lnTo>
                  <a:pt x="884427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54421" y="2733801"/>
            <a:ext cx="1769110" cy="1769110"/>
          </a:xfrm>
          <a:custGeom>
            <a:avLst/>
            <a:gdLst/>
            <a:ahLst/>
            <a:cxnLst/>
            <a:rect l="l" t="t" r="r" b="b"/>
            <a:pathLst>
              <a:path w="1769109" h="1769110">
                <a:moveTo>
                  <a:pt x="0" y="884555"/>
                </a:moveTo>
                <a:lnTo>
                  <a:pt x="1308" y="836017"/>
                </a:lnTo>
                <a:lnTo>
                  <a:pt x="5189" y="788165"/>
                </a:lnTo>
                <a:lnTo>
                  <a:pt x="11576" y="741065"/>
                </a:lnTo>
                <a:lnTo>
                  <a:pt x="20399" y="694784"/>
                </a:lnTo>
                <a:lnTo>
                  <a:pt x="31593" y="649390"/>
                </a:lnTo>
                <a:lnTo>
                  <a:pt x="45090" y="604950"/>
                </a:lnTo>
                <a:lnTo>
                  <a:pt x="60821" y="561532"/>
                </a:lnTo>
                <a:lnTo>
                  <a:pt x="78721" y="519204"/>
                </a:lnTo>
                <a:lnTo>
                  <a:pt x="98720" y="478032"/>
                </a:lnTo>
                <a:lnTo>
                  <a:pt x="120753" y="438084"/>
                </a:lnTo>
                <a:lnTo>
                  <a:pt x="144751" y="399427"/>
                </a:lnTo>
                <a:lnTo>
                  <a:pt x="170647" y="362129"/>
                </a:lnTo>
                <a:lnTo>
                  <a:pt x="198373" y="326258"/>
                </a:lnTo>
                <a:lnTo>
                  <a:pt x="227863" y="291880"/>
                </a:lnTo>
                <a:lnTo>
                  <a:pt x="259048" y="259064"/>
                </a:lnTo>
                <a:lnTo>
                  <a:pt x="291861" y="227876"/>
                </a:lnTo>
                <a:lnTo>
                  <a:pt x="326235" y="198384"/>
                </a:lnTo>
                <a:lnTo>
                  <a:pt x="362102" y="170655"/>
                </a:lnTo>
                <a:lnTo>
                  <a:pt x="399395" y="144757"/>
                </a:lnTo>
                <a:lnTo>
                  <a:pt x="438046" y="120758"/>
                </a:lnTo>
                <a:lnTo>
                  <a:pt x="477988" y="98724"/>
                </a:lnTo>
                <a:lnTo>
                  <a:pt x="519154" y="78723"/>
                </a:lnTo>
                <a:lnTo>
                  <a:pt x="561475" y="60823"/>
                </a:lnTo>
                <a:lnTo>
                  <a:pt x="604885" y="45091"/>
                </a:lnTo>
                <a:lnTo>
                  <a:pt x="649316" y="31594"/>
                </a:lnTo>
                <a:lnTo>
                  <a:pt x="694701" y="20400"/>
                </a:lnTo>
                <a:lnTo>
                  <a:pt x="740972" y="11576"/>
                </a:lnTo>
                <a:lnTo>
                  <a:pt x="788062" y="5189"/>
                </a:lnTo>
                <a:lnTo>
                  <a:pt x="835903" y="1308"/>
                </a:lnTo>
                <a:lnTo>
                  <a:pt x="884427" y="0"/>
                </a:lnTo>
                <a:lnTo>
                  <a:pt x="932952" y="1308"/>
                </a:lnTo>
                <a:lnTo>
                  <a:pt x="980793" y="5189"/>
                </a:lnTo>
                <a:lnTo>
                  <a:pt x="1027883" y="11576"/>
                </a:lnTo>
                <a:lnTo>
                  <a:pt x="1074154" y="20400"/>
                </a:lnTo>
                <a:lnTo>
                  <a:pt x="1119539" y="31594"/>
                </a:lnTo>
                <a:lnTo>
                  <a:pt x="1163970" y="45091"/>
                </a:lnTo>
                <a:lnTo>
                  <a:pt x="1207380" y="60823"/>
                </a:lnTo>
                <a:lnTo>
                  <a:pt x="1249701" y="78723"/>
                </a:lnTo>
                <a:lnTo>
                  <a:pt x="1290867" y="98724"/>
                </a:lnTo>
                <a:lnTo>
                  <a:pt x="1330809" y="120758"/>
                </a:lnTo>
                <a:lnTo>
                  <a:pt x="1369460" y="144757"/>
                </a:lnTo>
                <a:lnTo>
                  <a:pt x="1406753" y="170655"/>
                </a:lnTo>
                <a:lnTo>
                  <a:pt x="1442620" y="198384"/>
                </a:lnTo>
                <a:lnTo>
                  <a:pt x="1476994" y="227876"/>
                </a:lnTo>
                <a:lnTo>
                  <a:pt x="1509807" y="259064"/>
                </a:lnTo>
                <a:lnTo>
                  <a:pt x="1540992" y="291880"/>
                </a:lnTo>
                <a:lnTo>
                  <a:pt x="1570482" y="326258"/>
                </a:lnTo>
                <a:lnTo>
                  <a:pt x="1598208" y="362129"/>
                </a:lnTo>
                <a:lnTo>
                  <a:pt x="1624104" y="399427"/>
                </a:lnTo>
                <a:lnTo>
                  <a:pt x="1648102" y="438084"/>
                </a:lnTo>
                <a:lnTo>
                  <a:pt x="1670135" y="478032"/>
                </a:lnTo>
                <a:lnTo>
                  <a:pt x="1690134" y="519204"/>
                </a:lnTo>
                <a:lnTo>
                  <a:pt x="1708034" y="561532"/>
                </a:lnTo>
                <a:lnTo>
                  <a:pt x="1723765" y="604950"/>
                </a:lnTo>
                <a:lnTo>
                  <a:pt x="1737262" y="649390"/>
                </a:lnTo>
                <a:lnTo>
                  <a:pt x="1748456" y="694784"/>
                </a:lnTo>
                <a:lnTo>
                  <a:pt x="1757279" y="741065"/>
                </a:lnTo>
                <a:lnTo>
                  <a:pt x="1763666" y="788165"/>
                </a:lnTo>
                <a:lnTo>
                  <a:pt x="1767547" y="836017"/>
                </a:lnTo>
                <a:lnTo>
                  <a:pt x="1768855" y="884555"/>
                </a:lnTo>
                <a:lnTo>
                  <a:pt x="1767547" y="933079"/>
                </a:lnTo>
                <a:lnTo>
                  <a:pt x="1763666" y="980920"/>
                </a:lnTo>
                <a:lnTo>
                  <a:pt x="1757279" y="1028010"/>
                </a:lnTo>
                <a:lnTo>
                  <a:pt x="1748456" y="1074281"/>
                </a:lnTo>
                <a:lnTo>
                  <a:pt x="1737262" y="1119666"/>
                </a:lnTo>
                <a:lnTo>
                  <a:pt x="1723765" y="1164097"/>
                </a:lnTo>
                <a:lnTo>
                  <a:pt x="1708034" y="1207507"/>
                </a:lnTo>
                <a:lnTo>
                  <a:pt x="1690134" y="1249828"/>
                </a:lnTo>
                <a:lnTo>
                  <a:pt x="1670135" y="1290994"/>
                </a:lnTo>
                <a:lnTo>
                  <a:pt x="1648102" y="1330936"/>
                </a:lnTo>
                <a:lnTo>
                  <a:pt x="1624104" y="1369587"/>
                </a:lnTo>
                <a:lnTo>
                  <a:pt x="1598208" y="1406880"/>
                </a:lnTo>
                <a:lnTo>
                  <a:pt x="1570482" y="1442747"/>
                </a:lnTo>
                <a:lnTo>
                  <a:pt x="1540992" y="1477121"/>
                </a:lnTo>
                <a:lnTo>
                  <a:pt x="1509807" y="1509934"/>
                </a:lnTo>
                <a:lnTo>
                  <a:pt x="1476994" y="1541119"/>
                </a:lnTo>
                <a:lnTo>
                  <a:pt x="1442620" y="1570609"/>
                </a:lnTo>
                <a:lnTo>
                  <a:pt x="1406753" y="1598335"/>
                </a:lnTo>
                <a:lnTo>
                  <a:pt x="1369460" y="1624231"/>
                </a:lnTo>
                <a:lnTo>
                  <a:pt x="1330809" y="1648229"/>
                </a:lnTo>
                <a:lnTo>
                  <a:pt x="1290867" y="1670262"/>
                </a:lnTo>
                <a:lnTo>
                  <a:pt x="1249701" y="1690261"/>
                </a:lnTo>
                <a:lnTo>
                  <a:pt x="1207380" y="1708161"/>
                </a:lnTo>
                <a:lnTo>
                  <a:pt x="1163970" y="1723892"/>
                </a:lnTo>
                <a:lnTo>
                  <a:pt x="1119539" y="1737389"/>
                </a:lnTo>
                <a:lnTo>
                  <a:pt x="1074154" y="1748583"/>
                </a:lnTo>
                <a:lnTo>
                  <a:pt x="1027883" y="1757406"/>
                </a:lnTo>
                <a:lnTo>
                  <a:pt x="980793" y="1763793"/>
                </a:lnTo>
                <a:lnTo>
                  <a:pt x="932952" y="1767674"/>
                </a:lnTo>
                <a:lnTo>
                  <a:pt x="884427" y="1768983"/>
                </a:lnTo>
                <a:lnTo>
                  <a:pt x="835903" y="1767674"/>
                </a:lnTo>
                <a:lnTo>
                  <a:pt x="788062" y="1763793"/>
                </a:lnTo>
                <a:lnTo>
                  <a:pt x="740972" y="1757406"/>
                </a:lnTo>
                <a:lnTo>
                  <a:pt x="694701" y="1748583"/>
                </a:lnTo>
                <a:lnTo>
                  <a:pt x="649316" y="1737389"/>
                </a:lnTo>
                <a:lnTo>
                  <a:pt x="604885" y="1723892"/>
                </a:lnTo>
                <a:lnTo>
                  <a:pt x="561475" y="1708161"/>
                </a:lnTo>
                <a:lnTo>
                  <a:pt x="519154" y="1690261"/>
                </a:lnTo>
                <a:lnTo>
                  <a:pt x="477988" y="1670262"/>
                </a:lnTo>
                <a:lnTo>
                  <a:pt x="438046" y="1648229"/>
                </a:lnTo>
                <a:lnTo>
                  <a:pt x="399395" y="1624231"/>
                </a:lnTo>
                <a:lnTo>
                  <a:pt x="362102" y="1598335"/>
                </a:lnTo>
                <a:lnTo>
                  <a:pt x="326235" y="1570609"/>
                </a:lnTo>
                <a:lnTo>
                  <a:pt x="291861" y="1541119"/>
                </a:lnTo>
                <a:lnTo>
                  <a:pt x="259048" y="1509934"/>
                </a:lnTo>
                <a:lnTo>
                  <a:pt x="227863" y="1477121"/>
                </a:lnTo>
                <a:lnTo>
                  <a:pt x="198373" y="1442747"/>
                </a:lnTo>
                <a:lnTo>
                  <a:pt x="170647" y="1406880"/>
                </a:lnTo>
                <a:lnTo>
                  <a:pt x="144751" y="1369587"/>
                </a:lnTo>
                <a:lnTo>
                  <a:pt x="120753" y="1330936"/>
                </a:lnTo>
                <a:lnTo>
                  <a:pt x="98720" y="1290994"/>
                </a:lnTo>
                <a:lnTo>
                  <a:pt x="78721" y="1249828"/>
                </a:lnTo>
                <a:lnTo>
                  <a:pt x="60821" y="1207507"/>
                </a:lnTo>
                <a:lnTo>
                  <a:pt x="45090" y="1164097"/>
                </a:lnTo>
                <a:lnTo>
                  <a:pt x="31593" y="1119666"/>
                </a:lnTo>
                <a:lnTo>
                  <a:pt x="20399" y="1074281"/>
                </a:lnTo>
                <a:lnTo>
                  <a:pt x="11576" y="1028010"/>
                </a:lnTo>
                <a:lnTo>
                  <a:pt x="5189" y="980920"/>
                </a:lnTo>
                <a:lnTo>
                  <a:pt x="1308" y="933079"/>
                </a:lnTo>
                <a:lnTo>
                  <a:pt x="0" y="884555"/>
                </a:lnTo>
                <a:close/>
              </a:path>
            </a:pathLst>
          </a:custGeom>
          <a:ln w="127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267572" y="3656329"/>
            <a:ext cx="3810000" cy="0"/>
          </a:xfrm>
          <a:custGeom>
            <a:avLst/>
            <a:gdLst/>
            <a:ahLst/>
            <a:cxnLst/>
            <a:rect l="l" t="t" r="r" b="b"/>
            <a:pathLst>
              <a:path w="3810000">
                <a:moveTo>
                  <a:pt x="0" y="0"/>
                </a:moveTo>
                <a:lnTo>
                  <a:pt x="3809873" y="0"/>
                </a:lnTo>
              </a:path>
            </a:pathLst>
          </a:custGeom>
          <a:ln w="9525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591050" y="2283663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01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91050" y="4604461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02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49516" y="2283663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03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49516" y="4604461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04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18159" y="2241804"/>
            <a:ext cx="3073907" cy="1068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30161" y="2251455"/>
            <a:ext cx="3036760" cy="225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30390" y="2526792"/>
            <a:ext cx="2963760" cy="224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28599" y="2801111"/>
            <a:ext cx="3053816" cy="2250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38873" y="3077717"/>
            <a:ext cx="1200772" cy="2216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19683" y="4276344"/>
            <a:ext cx="2987040" cy="1066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34403" y="4286122"/>
            <a:ext cx="2960636" cy="2239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30605" y="4560189"/>
            <a:ext cx="2966466" cy="2247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9716" y="4834763"/>
            <a:ext cx="2965322" cy="2222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9272" y="5109083"/>
            <a:ext cx="2810573" cy="2245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444483" y="2241804"/>
            <a:ext cx="3118104" cy="7940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457310" y="2252091"/>
            <a:ext cx="452120" cy="224154"/>
          </a:xfrm>
          <a:custGeom>
            <a:avLst/>
            <a:gdLst/>
            <a:ahLst/>
            <a:cxnLst/>
            <a:rect l="l" t="t" r="r" b="b"/>
            <a:pathLst>
              <a:path w="452120" h="224155">
                <a:moveTo>
                  <a:pt x="221234" y="156463"/>
                </a:moveTo>
                <a:lnTo>
                  <a:pt x="0" y="156463"/>
                </a:lnTo>
                <a:lnTo>
                  <a:pt x="0" y="172593"/>
                </a:lnTo>
                <a:lnTo>
                  <a:pt x="221234" y="172593"/>
                </a:lnTo>
                <a:lnTo>
                  <a:pt x="221234" y="156463"/>
                </a:lnTo>
                <a:close/>
              </a:path>
              <a:path w="452120" h="224155">
                <a:moveTo>
                  <a:pt x="190881" y="12954"/>
                </a:moveTo>
                <a:lnTo>
                  <a:pt x="30861" y="12954"/>
                </a:lnTo>
                <a:lnTo>
                  <a:pt x="30861" y="156463"/>
                </a:lnTo>
                <a:lnTo>
                  <a:pt x="48006" y="156463"/>
                </a:lnTo>
                <a:lnTo>
                  <a:pt x="48006" y="135509"/>
                </a:lnTo>
                <a:lnTo>
                  <a:pt x="190881" y="135509"/>
                </a:lnTo>
                <a:lnTo>
                  <a:pt x="190881" y="120523"/>
                </a:lnTo>
                <a:lnTo>
                  <a:pt x="48006" y="120523"/>
                </a:lnTo>
                <a:lnTo>
                  <a:pt x="48006" y="99949"/>
                </a:lnTo>
                <a:lnTo>
                  <a:pt x="190881" y="99949"/>
                </a:lnTo>
                <a:lnTo>
                  <a:pt x="190881" y="85089"/>
                </a:lnTo>
                <a:lnTo>
                  <a:pt x="48006" y="85089"/>
                </a:lnTo>
                <a:lnTo>
                  <a:pt x="48006" y="64516"/>
                </a:lnTo>
                <a:lnTo>
                  <a:pt x="190881" y="64516"/>
                </a:lnTo>
                <a:lnTo>
                  <a:pt x="190881" y="49530"/>
                </a:lnTo>
                <a:lnTo>
                  <a:pt x="48006" y="49530"/>
                </a:lnTo>
                <a:lnTo>
                  <a:pt x="48006" y="28956"/>
                </a:lnTo>
                <a:lnTo>
                  <a:pt x="190881" y="28956"/>
                </a:lnTo>
                <a:lnTo>
                  <a:pt x="190881" y="12954"/>
                </a:lnTo>
                <a:close/>
              </a:path>
              <a:path w="452120" h="224155">
                <a:moveTo>
                  <a:pt x="190881" y="135509"/>
                </a:moveTo>
                <a:lnTo>
                  <a:pt x="173736" y="135509"/>
                </a:lnTo>
                <a:lnTo>
                  <a:pt x="173736" y="156463"/>
                </a:lnTo>
                <a:lnTo>
                  <a:pt x="190881" y="156463"/>
                </a:lnTo>
                <a:lnTo>
                  <a:pt x="190881" y="135509"/>
                </a:lnTo>
                <a:close/>
              </a:path>
              <a:path w="452120" h="224155">
                <a:moveTo>
                  <a:pt x="190881" y="99949"/>
                </a:moveTo>
                <a:lnTo>
                  <a:pt x="173736" y="99949"/>
                </a:lnTo>
                <a:lnTo>
                  <a:pt x="173736" y="120523"/>
                </a:lnTo>
                <a:lnTo>
                  <a:pt x="190881" y="120523"/>
                </a:lnTo>
                <a:lnTo>
                  <a:pt x="190881" y="99949"/>
                </a:lnTo>
                <a:close/>
              </a:path>
              <a:path w="452120" h="224155">
                <a:moveTo>
                  <a:pt x="190881" y="64516"/>
                </a:moveTo>
                <a:lnTo>
                  <a:pt x="173736" y="64516"/>
                </a:lnTo>
                <a:lnTo>
                  <a:pt x="173736" y="85089"/>
                </a:lnTo>
                <a:lnTo>
                  <a:pt x="190881" y="85089"/>
                </a:lnTo>
                <a:lnTo>
                  <a:pt x="190881" y="64516"/>
                </a:lnTo>
                <a:close/>
              </a:path>
              <a:path w="452120" h="224155">
                <a:moveTo>
                  <a:pt x="190881" y="28956"/>
                </a:moveTo>
                <a:lnTo>
                  <a:pt x="173736" y="28956"/>
                </a:lnTo>
                <a:lnTo>
                  <a:pt x="173736" y="49530"/>
                </a:lnTo>
                <a:lnTo>
                  <a:pt x="190881" y="49530"/>
                </a:lnTo>
                <a:lnTo>
                  <a:pt x="190881" y="28956"/>
                </a:lnTo>
                <a:close/>
              </a:path>
              <a:path w="452120" h="224155">
                <a:moveTo>
                  <a:pt x="138811" y="178562"/>
                </a:moveTo>
                <a:lnTo>
                  <a:pt x="129540" y="193294"/>
                </a:lnTo>
                <a:lnTo>
                  <a:pt x="153094" y="201295"/>
                </a:lnTo>
                <a:lnTo>
                  <a:pt x="174244" y="208915"/>
                </a:lnTo>
                <a:lnTo>
                  <a:pt x="193012" y="216154"/>
                </a:lnTo>
                <a:lnTo>
                  <a:pt x="209423" y="223012"/>
                </a:lnTo>
                <a:lnTo>
                  <a:pt x="218059" y="205359"/>
                </a:lnTo>
                <a:lnTo>
                  <a:pt x="198032" y="198046"/>
                </a:lnTo>
                <a:lnTo>
                  <a:pt x="178149" y="191150"/>
                </a:lnTo>
                <a:lnTo>
                  <a:pt x="158408" y="184659"/>
                </a:lnTo>
                <a:lnTo>
                  <a:pt x="138811" y="178562"/>
                </a:lnTo>
                <a:close/>
              </a:path>
              <a:path w="452120" h="224155">
                <a:moveTo>
                  <a:pt x="79502" y="177164"/>
                </a:moveTo>
                <a:lnTo>
                  <a:pt x="58781" y="186549"/>
                </a:lnTo>
                <a:lnTo>
                  <a:pt x="39084" y="194706"/>
                </a:lnTo>
                <a:lnTo>
                  <a:pt x="20387" y="201650"/>
                </a:lnTo>
                <a:lnTo>
                  <a:pt x="2667" y="207391"/>
                </a:lnTo>
                <a:lnTo>
                  <a:pt x="5969" y="213613"/>
                </a:lnTo>
                <a:lnTo>
                  <a:pt x="8763" y="219201"/>
                </a:lnTo>
                <a:lnTo>
                  <a:pt x="10922" y="224155"/>
                </a:lnTo>
                <a:lnTo>
                  <a:pt x="30876" y="216848"/>
                </a:lnTo>
                <a:lnTo>
                  <a:pt x="50736" y="209042"/>
                </a:lnTo>
                <a:lnTo>
                  <a:pt x="70500" y="200759"/>
                </a:lnTo>
                <a:lnTo>
                  <a:pt x="90170" y="192024"/>
                </a:lnTo>
                <a:lnTo>
                  <a:pt x="79502" y="177164"/>
                </a:lnTo>
                <a:close/>
              </a:path>
              <a:path w="452120" h="224155">
                <a:moveTo>
                  <a:pt x="418973" y="118110"/>
                </a:moveTo>
                <a:lnTo>
                  <a:pt x="260096" y="118110"/>
                </a:lnTo>
                <a:lnTo>
                  <a:pt x="260096" y="222123"/>
                </a:lnTo>
                <a:lnTo>
                  <a:pt x="276098" y="222123"/>
                </a:lnTo>
                <a:lnTo>
                  <a:pt x="276098" y="212217"/>
                </a:lnTo>
                <a:lnTo>
                  <a:pt x="418973" y="212217"/>
                </a:lnTo>
                <a:lnTo>
                  <a:pt x="418973" y="198882"/>
                </a:lnTo>
                <a:lnTo>
                  <a:pt x="276098" y="198882"/>
                </a:lnTo>
                <a:lnTo>
                  <a:pt x="276098" y="171704"/>
                </a:lnTo>
                <a:lnTo>
                  <a:pt x="418973" y="171704"/>
                </a:lnTo>
                <a:lnTo>
                  <a:pt x="418973" y="158876"/>
                </a:lnTo>
                <a:lnTo>
                  <a:pt x="276098" y="158876"/>
                </a:lnTo>
                <a:lnTo>
                  <a:pt x="276098" y="131445"/>
                </a:lnTo>
                <a:lnTo>
                  <a:pt x="418973" y="131445"/>
                </a:lnTo>
                <a:lnTo>
                  <a:pt x="418973" y="118110"/>
                </a:lnTo>
                <a:close/>
              </a:path>
              <a:path w="452120" h="224155">
                <a:moveTo>
                  <a:pt x="418973" y="212217"/>
                </a:moveTo>
                <a:lnTo>
                  <a:pt x="402971" y="212217"/>
                </a:lnTo>
                <a:lnTo>
                  <a:pt x="402971" y="222123"/>
                </a:lnTo>
                <a:lnTo>
                  <a:pt x="418973" y="222123"/>
                </a:lnTo>
                <a:lnTo>
                  <a:pt x="418973" y="212217"/>
                </a:lnTo>
                <a:close/>
              </a:path>
              <a:path w="452120" h="224155">
                <a:moveTo>
                  <a:pt x="347599" y="171704"/>
                </a:moveTo>
                <a:lnTo>
                  <a:pt x="331470" y="171704"/>
                </a:lnTo>
                <a:lnTo>
                  <a:pt x="331470" y="198882"/>
                </a:lnTo>
                <a:lnTo>
                  <a:pt x="347599" y="198882"/>
                </a:lnTo>
                <a:lnTo>
                  <a:pt x="347599" y="171704"/>
                </a:lnTo>
                <a:close/>
              </a:path>
              <a:path w="452120" h="224155">
                <a:moveTo>
                  <a:pt x="418973" y="171704"/>
                </a:moveTo>
                <a:lnTo>
                  <a:pt x="402971" y="171704"/>
                </a:lnTo>
                <a:lnTo>
                  <a:pt x="402971" y="198882"/>
                </a:lnTo>
                <a:lnTo>
                  <a:pt x="418973" y="198882"/>
                </a:lnTo>
                <a:lnTo>
                  <a:pt x="418973" y="171704"/>
                </a:lnTo>
                <a:close/>
              </a:path>
              <a:path w="452120" h="224155">
                <a:moveTo>
                  <a:pt x="347599" y="131445"/>
                </a:moveTo>
                <a:lnTo>
                  <a:pt x="331470" y="131445"/>
                </a:lnTo>
                <a:lnTo>
                  <a:pt x="331470" y="158876"/>
                </a:lnTo>
                <a:lnTo>
                  <a:pt x="347599" y="158876"/>
                </a:lnTo>
                <a:lnTo>
                  <a:pt x="347599" y="131445"/>
                </a:lnTo>
                <a:close/>
              </a:path>
              <a:path w="452120" h="224155">
                <a:moveTo>
                  <a:pt x="418973" y="131445"/>
                </a:moveTo>
                <a:lnTo>
                  <a:pt x="402971" y="131445"/>
                </a:lnTo>
                <a:lnTo>
                  <a:pt x="402971" y="158876"/>
                </a:lnTo>
                <a:lnTo>
                  <a:pt x="418973" y="158876"/>
                </a:lnTo>
                <a:lnTo>
                  <a:pt x="418973" y="131445"/>
                </a:lnTo>
                <a:close/>
              </a:path>
              <a:path w="452120" h="224155">
                <a:moveTo>
                  <a:pt x="301874" y="45212"/>
                </a:moveTo>
                <a:lnTo>
                  <a:pt x="280924" y="45212"/>
                </a:lnTo>
                <a:lnTo>
                  <a:pt x="289161" y="55352"/>
                </a:lnTo>
                <a:lnTo>
                  <a:pt x="298815" y="64801"/>
                </a:lnTo>
                <a:lnTo>
                  <a:pt x="309874" y="73536"/>
                </a:lnTo>
                <a:lnTo>
                  <a:pt x="322325" y="81534"/>
                </a:lnTo>
                <a:lnTo>
                  <a:pt x="300942" y="88941"/>
                </a:lnTo>
                <a:lnTo>
                  <a:pt x="277749" y="95361"/>
                </a:lnTo>
                <a:lnTo>
                  <a:pt x="252745" y="100804"/>
                </a:lnTo>
                <a:lnTo>
                  <a:pt x="225933" y="105283"/>
                </a:lnTo>
                <a:lnTo>
                  <a:pt x="229489" y="110871"/>
                </a:lnTo>
                <a:lnTo>
                  <a:pt x="232664" y="116205"/>
                </a:lnTo>
                <a:lnTo>
                  <a:pt x="235331" y="121412"/>
                </a:lnTo>
                <a:lnTo>
                  <a:pt x="265525" y="115480"/>
                </a:lnTo>
                <a:lnTo>
                  <a:pt x="293433" y="108537"/>
                </a:lnTo>
                <a:lnTo>
                  <a:pt x="319055" y="100570"/>
                </a:lnTo>
                <a:lnTo>
                  <a:pt x="342392" y="91567"/>
                </a:lnTo>
                <a:lnTo>
                  <a:pt x="404314" y="91567"/>
                </a:lnTo>
                <a:lnTo>
                  <a:pt x="403971" y="91519"/>
                </a:lnTo>
                <a:lnTo>
                  <a:pt x="382835" y="87127"/>
                </a:lnTo>
                <a:lnTo>
                  <a:pt x="363474" y="81534"/>
                </a:lnTo>
                <a:lnTo>
                  <a:pt x="377856" y="73151"/>
                </a:lnTo>
                <a:lnTo>
                  <a:pt x="342265" y="73151"/>
                </a:lnTo>
                <a:lnTo>
                  <a:pt x="328310" y="65797"/>
                </a:lnTo>
                <a:lnTo>
                  <a:pt x="315785" y="57467"/>
                </a:lnTo>
                <a:lnTo>
                  <a:pt x="304688" y="48184"/>
                </a:lnTo>
                <a:lnTo>
                  <a:pt x="301874" y="45212"/>
                </a:lnTo>
                <a:close/>
              </a:path>
              <a:path w="452120" h="224155">
                <a:moveTo>
                  <a:pt x="404314" y="91567"/>
                </a:moveTo>
                <a:lnTo>
                  <a:pt x="342392" y="91567"/>
                </a:lnTo>
                <a:lnTo>
                  <a:pt x="363085" y="99405"/>
                </a:lnTo>
                <a:lnTo>
                  <a:pt x="386111" y="105981"/>
                </a:lnTo>
                <a:lnTo>
                  <a:pt x="411472" y="111319"/>
                </a:lnTo>
                <a:lnTo>
                  <a:pt x="439166" y="115443"/>
                </a:lnTo>
                <a:lnTo>
                  <a:pt x="442595" y="109855"/>
                </a:lnTo>
                <a:lnTo>
                  <a:pt x="446659" y="103632"/>
                </a:lnTo>
                <a:lnTo>
                  <a:pt x="451612" y="96647"/>
                </a:lnTo>
                <a:lnTo>
                  <a:pt x="426892" y="94696"/>
                </a:lnTo>
                <a:lnTo>
                  <a:pt x="404314" y="91567"/>
                </a:lnTo>
                <a:close/>
              </a:path>
              <a:path w="452120" h="224155">
                <a:moveTo>
                  <a:pt x="291973" y="0"/>
                </a:moveTo>
                <a:lnTo>
                  <a:pt x="280304" y="18411"/>
                </a:lnTo>
                <a:lnTo>
                  <a:pt x="266255" y="36131"/>
                </a:lnTo>
                <a:lnTo>
                  <a:pt x="249824" y="53185"/>
                </a:lnTo>
                <a:lnTo>
                  <a:pt x="231013" y="69596"/>
                </a:lnTo>
                <a:lnTo>
                  <a:pt x="235204" y="73406"/>
                </a:lnTo>
                <a:lnTo>
                  <a:pt x="239268" y="77470"/>
                </a:lnTo>
                <a:lnTo>
                  <a:pt x="243332" y="81914"/>
                </a:lnTo>
                <a:lnTo>
                  <a:pt x="253545" y="72983"/>
                </a:lnTo>
                <a:lnTo>
                  <a:pt x="263223" y="63896"/>
                </a:lnTo>
                <a:lnTo>
                  <a:pt x="272353" y="54643"/>
                </a:lnTo>
                <a:lnTo>
                  <a:pt x="280924" y="45212"/>
                </a:lnTo>
                <a:lnTo>
                  <a:pt x="301874" y="45212"/>
                </a:lnTo>
                <a:lnTo>
                  <a:pt x="295021" y="37973"/>
                </a:lnTo>
                <a:lnTo>
                  <a:pt x="418973" y="37973"/>
                </a:lnTo>
                <a:lnTo>
                  <a:pt x="418973" y="23241"/>
                </a:lnTo>
                <a:lnTo>
                  <a:pt x="298196" y="23241"/>
                </a:lnTo>
                <a:lnTo>
                  <a:pt x="301879" y="17907"/>
                </a:lnTo>
                <a:lnTo>
                  <a:pt x="305435" y="12573"/>
                </a:lnTo>
                <a:lnTo>
                  <a:pt x="308737" y="7112"/>
                </a:lnTo>
                <a:lnTo>
                  <a:pt x="291973" y="0"/>
                </a:lnTo>
                <a:close/>
              </a:path>
              <a:path w="452120" h="224155">
                <a:moveTo>
                  <a:pt x="418973" y="37973"/>
                </a:moveTo>
                <a:lnTo>
                  <a:pt x="395097" y="37973"/>
                </a:lnTo>
                <a:lnTo>
                  <a:pt x="383788" y="47755"/>
                </a:lnTo>
                <a:lnTo>
                  <a:pt x="371205" y="56896"/>
                </a:lnTo>
                <a:lnTo>
                  <a:pt x="357360" y="65369"/>
                </a:lnTo>
                <a:lnTo>
                  <a:pt x="342265" y="73151"/>
                </a:lnTo>
                <a:lnTo>
                  <a:pt x="377856" y="73151"/>
                </a:lnTo>
                <a:lnTo>
                  <a:pt x="380021" y="71889"/>
                </a:lnTo>
                <a:lnTo>
                  <a:pt x="394795" y="61436"/>
                </a:lnTo>
                <a:lnTo>
                  <a:pt x="407783" y="50172"/>
                </a:lnTo>
                <a:lnTo>
                  <a:pt x="418973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915654" y="2253614"/>
            <a:ext cx="2506980" cy="223520"/>
          </a:xfrm>
          <a:custGeom>
            <a:avLst/>
            <a:gdLst/>
            <a:ahLst/>
            <a:cxnLst/>
            <a:rect l="l" t="t" r="r" b="b"/>
            <a:pathLst>
              <a:path w="2506979" h="223519">
                <a:moveTo>
                  <a:pt x="84963" y="137287"/>
                </a:moveTo>
                <a:lnTo>
                  <a:pt x="67182" y="137287"/>
                </a:lnTo>
                <a:lnTo>
                  <a:pt x="62561" y="160789"/>
                </a:lnTo>
                <a:lnTo>
                  <a:pt x="49831" y="179863"/>
                </a:lnTo>
                <a:lnTo>
                  <a:pt x="28981" y="194508"/>
                </a:lnTo>
                <a:lnTo>
                  <a:pt x="0" y="204724"/>
                </a:lnTo>
                <a:lnTo>
                  <a:pt x="4477" y="210867"/>
                </a:lnTo>
                <a:lnTo>
                  <a:pt x="8127" y="216281"/>
                </a:lnTo>
                <a:lnTo>
                  <a:pt x="11175" y="221234"/>
                </a:lnTo>
                <a:lnTo>
                  <a:pt x="43225" y="208135"/>
                </a:lnTo>
                <a:lnTo>
                  <a:pt x="66214" y="189785"/>
                </a:lnTo>
                <a:lnTo>
                  <a:pt x="80131" y="166173"/>
                </a:lnTo>
                <a:lnTo>
                  <a:pt x="84963" y="137287"/>
                </a:lnTo>
                <a:close/>
              </a:path>
              <a:path w="2506979" h="223519">
                <a:moveTo>
                  <a:pt x="143128" y="137287"/>
                </a:moveTo>
                <a:lnTo>
                  <a:pt x="124968" y="137287"/>
                </a:lnTo>
                <a:lnTo>
                  <a:pt x="124968" y="187071"/>
                </a:lnTo>
                <a:lnTo>
                  <a:pt x="126708" y="199572"/>
                </a:lnTo>
                <a:lnTo>
                  <a:pt x="131937" y="208502"/>
                </a:lnTo>
                <a:lnTo>
                  <a:pt x="140666" y="213860"/>
                </a:lnTo>
                <a:lnTo>
                  <a:pt x="152907" y="215646"/>
                </a:lnTo>
                <a:lnTo>
                  <a:pt x="189229" y="215646"/>
                </a:lnTo>
                <a:lnTo>
                  <a:pt x="199921" y="214453"/>
                </a:lnTo>
                <a:lnTo>
                  <a:pt x="207994" y="210867"/>
                </a:lnTo>
                <a:lnTo>
                  <a:pt x="213447" y="204876"/>
                </a:lnTo>
                <a:lnTo>
                  <a:pt x="215296" y="199389"/>
                </a:lnTo>
                <a:lnTo>
                  <a:pt x="147954" y="199389"/>
                </a:lnTo>
                <a:lnTo>
                  <a:pt x="143198" y="194508"/>
                </a:lnTo>
                <a:lnTo>
                  <a:pt x="143128" y="137287"/>
                </a:lnTo>
                <a:close/>
              </a:path>
              <a:path w="2506979" h="223519">
                <a:moveTo>
                  <a:pt x="200660" y="159893"/>
                </a:moveTo>
                <a:lnTo>
                  <a:pt x="191389" y="199389"/>
                </a:lnTo>
                <a:lnTo>
                  <a:pt x="215296" y="199389"/>
                </a:lnTo>
                <a:lnTo>
                  <a:pt x="220345" y="166497"/>
                </a:lnTo>
                <a:lnTo>
                  <a:pt x="212598" y="164211"/>
                </a:lnTo>
                <a:lnTo>
                  <a:pt x="205994" y="161925"/>
                </a:lnTo>
                <a:lnTo>
                  <a:pt x="200660" y="159893"/>
                </a:lnTo>
                <a:close/>
              </a:path>
              <a:path w="2506979" h="223519">
                <a:moveTo>
                  <a:pt x="215138" y="121412"/>
                </a:moveTo>
                <a:lnTo>
                  <a:pt x="5334" y="121412"/>
                </a:lnTo>
                <a:lnTo>
                  <a:pt x="5334" y="137287"/>
                </a:lnTo>
                <a:lnTo>
                  <a:pt x="215138" y="137287"/>
                </a:lnTo>
                <a:lnTo>
                  <a:pt x="215138" y="121412"/>
                </a:lnTo>
                <a:close/>
              </a:path>
              <a:path w="2506979" h="223519">
                <a:moveTo>
                  <a:pt x="212471" y="29463"/>
                </a:moveTo>
                <a:lnTo>
                  <a:pt x="7112" y="29463"/>
                </a:lnTo>
                <a:lnTo>
                  <a:pt x="7112" y="70612"/>
                </a:lnTo>
                <a:lnTo>
                  <a:pt x="25400" y="70612"/>
                </a:lnTo>
                <a:lnTo>
                  <a:pt x="25400" y="45338"/>
                </a:lnTo>
                <a:lnTo>
                  <a:pt x="212471" y="45338"/>
                </a:lnTo>
                <a:lnTo>
                  <a:pt x="212471" y="29463"/>
                </a:lnTo>
                <a:close/>
              </a:path>
              <a:path w="2506979" h="223519">
                <a:moveTo>
                  <a:pt x="212471" y="45338"/>
                </a:moveTo>
                <a:lnTo>
                  <a:pt x="194182" y="45338"/>
                </a:lnTo>
                <a:lnTo>
                  <a:pt x="194182" y="70612"/>
                </a:lnTo>
                <a:lnTo>
                  <a:pt x="212471" y="70612"/>
                </a:lnTo>
                <a:lnTo>
                  <a:pt x="212471" y="45338"/>
                </a:lnTo>
                <a:close/>
              </a:path>
              <a:path w="2506979" h="223519">
                <a:moveTo>
                  <a:pt x="108966" y="254"/>
                </a:moveTo>
                <a:lnTo>
                  <a:pt x="91440" y="8255"/>
                </a:lnTo>
                <a:lnTo>
                  <a:pt x="96012" y="16383"/>
                </a:lnTo>
                <a:lnTo>
                  <a:pt x="99822" y="23495"/>
                </a:lnTo>
                <a:lnTo>
                  <a:pt x="102616" y="29463"/>
                </a:lnTo>
                <a:lnTo>
                  <a:pt x="123190" y="29463"/>
                </a:lnTo>
                <a:lnTo>
                  <a:pt x="120235" y="23060"/>
                </a:lnTo>
                <a:lnTo>
                  <a:pt x="116887" y="16049"/>
                </a:lnTo>
                <a:lnTo>
                  <a:pt x="113039" y="8255"/>
                </a:lnTo>
                <a:lnTo>
                  <a:pt x="108966" y="254"/>
                </a:lnTo>
                <a:close/>
              </a:path>
              <a:path w="2506979" h="223519">
                <a:moveTo>
                  <a:pt x="190119" y="75184"/>
                </a:moveTo>
                <a:lnTo>
                  <a:pt x="33020" y="75184"/>
                </a:lnTo>
                <a:lnTo>
                  <a:pt x="33020" y="90932"/>
                </a:lnTo>
                <a:lnTo>
                  <a:pt x="190119" y="90932"/>
                </a:lnTo>
                <a:lnTo>
                  <a:pt x="190119" y="75184"/>
                </a:lnTo>
                <a:close/>
              </a:path>
              <a:path w="2506979" h="223519">
                <a:moveTo>
                  <a:pt x="448055" y="124968"/>
                </a:moveTo>
                <a:lnTo>
                  <a:pt x="228980" y="124968"/>
                </a:lnTo>
                <a:lnTo>
                  <a:pt x="228980" y="138811"/>
                </a:lnTo>
                <a:lnTo>
                  <a:pt x="448055" y="138811"/>
                </a:lnTo>
                <a:lnTo>
                  <a:pt x="448055" y="124968"/>
                </a:lnTo>
                <a:close/>
              </a:path>
              <a:path w="2506979" h="223519">
                <a:moveTo>
                  <a:pt x="283464" y="100457"/>
                </a:moveTo>
                <a:lnTo>
                  <a:pt x="279273" y="100457"/>
                </a:lnTo>
                <a:lnTo>
                  <a:pt x="268350" y="107187"/>
                </a:lnTo>
                <a:lnTo>
                  <a:pt x="272669" y="113157"/>
                </a:lnTo>
                <a:lnTo>
                  <a:pt x="276860" y="119125"/>
                </a:lnTo>
                <a:lnTo>
                  <a:pt x="280670" y="124968"/>
                </a:lnTo>
                <a:lnTo>
                  <a:pt x="290449" y="124968"/>
                </a:lnTo>
                <a:lnTo>
                  <a:pt x="298196" y="120396"/>
                </a:lnTo>
                <a:lnTo>
                  <a:pt x="294004" y="114173"/>
                </a:lnTo>
                <a:lnTo>
                  <a:pt x="289051" y="107569"/>
                </a:lnTo>
                <a:lnTo>
                  <a:pt x="283464" y="100457"/>
                </a:lnTo>
                <a:close/>
              </a:path>
              <a:path w="2506979" h="223519">
                <a:moveTo>
                  <a:pt x="346710" y="100457"/>
                </a:moveTo>
                <a:lnTo>
                  <a:pt x="330200" y="100457"/>
                </a:lnTo>
                <a:lnTo>
                  <a:pt x="330200" y="124968"/>
                </a:lnTo>
                <a:lnTo>
                  <a:pt x="346710" y="124968"/>
                </a:lnTo>
                <a:lnTo>
                  <a:pt x="346710" y="100457"/>
                </a:lnTo>
                <a:close/>
              </a:path>
              <a:path w="2506979" h="223519">
                <a:moveTo>
                  <a:pt x="398018" y="100457"/>
                </a:moveTo>
                <a:lnTo>
                  <a:pt x="391414" y="100457"/>
                </a:lnTo>
                <a:lnTo>
                  <a:pt x="387885" y="106483"/>
                </a:lnTo>
                <a:lnTo>
                  <a:pt x="384091" y="112649"/>
                </a:lnTo>
                <a:lnTo>
                  <a:pt x="380162" y="118727"/>
                </a:lnTo>
                <a:lnTo>
                  <a:pt x="375920" y="124968"/>
                </a:lnTo>
                <a:lnTo>
                  <a:pt x="395224" y="124968"/>
                </a:lnTo>
                <a:lnTo>
                  <a:pt x="405444" y="112569"/>
                </a:lnTo>
                <a:lnTo>
                  <a:pt x="409575" y="107187"/>
                </a:lnTo>
                <a:lnTo>
                  <a:pt x="398018" y="100457"/>
                </a:lnTo>
                <a:close/>
              </a:path>
              <a:path w="2506979" h="223519">
                <a:moveTo>
                  <a:pt x="443992" y="86613"/>
                </a:moveTo>
                <a:lnTo>
                  <a:pt x="232537" y="86613"/>
                </a:lnTo>
                <a:lnTo>
                  <a:pt x="232537" y="100457"/>
                </a:lnTo>
                <a:lnTo>
                  <a:pt x="443992" y="100457"/>
                </a:lnTo>
                <a:lnTo>
                  <a:pt x="443992" y="86613"/>
                </a:lnTo>
                <a:close/>
              </a:path>
              <a:path w="2506979" h="223519">
                <a:moveTo>
                  <a:pt x="346710" y="71247"/>
                </a:moveTo>
                <a:lnTo>
                  <a:pt x="330200" y="71247"/>
                </a:lnTo>
                <a:lnTo>
                  <a:pt x="330200" y="86613"/>
                </a:lnTo>
                <a:lnTo>
                  <a:pt x="346710" y="86613"/>
                </a:lnTo>
                <a:lnTo>
                  <a:pt x="346710" y="71247"/>
                </a:lnTo>
                <a:close/>
              </a:path>
              <a:path w="2506979" h="223519">
                <a:moveTo>
                  <a:pt x="427736" y="57785"/>
                </a:moveTo>
                <a:lnTo>
                  <a:pt x="249047" y="57785"/>
                </a:lnTo>
                <a:lnTo>
                  <a:pt x="249047" y="71247"/>
                </a:lnTo>
                <a:lnTo>
                  <a:pt x="427736" y="71247"/>
                </a:lnTo>
                <a:lnTo>
                  <a:pt x="427736" y="57785"/>
                </a:lnTo>
                <a:close/>
              </a:path>
              <a:path w="2506979" h="223519">
                <a:moveTo>
                  <a:pt x="346710" y="42418"/>
                </a:moveTo>
                <a:lnTo>
                  <a:pt x="330200" y="42418"/>
                </a:lnTo>
                <a:lnTo>
                  <a:pt x="330200" y="57785"/>
                </a:lnTo>
                <a:lnTo>
                  <a:pt x="346710" y="57785"/>
                </a:lnTo>
                <a:lnTo>
                  <a:pt x="346710" y="42418"/>
                </a:lnTo>
                <a:close/>
              </a:path>
              <a:path w="2506979" h="223519">
                <a:moveTo>
                  <a:pt x="438023" y="28575"/>
                </a:moveTo>
                <a:lnTo>
                  <a:pt x="239775" y="28575"/>
                </a:lnTo>
                <a:lnTo>
                  <a:pt x="239775" y="42418"/>
                </a:lnTo>
                <a:lnTo>
                  <a:pt x="438023" y="42418"/>
                </a:lnTo>
                <a:lnTo>
                  <a:pt x="438023" y="28575"/>
                </a:lnTo>
                <a:close/>
              </a:path>
              <a:path w="2506979" h="223519">
                <a:moveTo>
                  <a:pt x="294894" y="0"/>
                </a:moveTo>
                <a:lnTo>
                  <a:pt x="281686" y="9144"/>
                </a:lnTo>
                <a:lnTo>
                  <a:pt x="287020" y="15367"/>
                </a:lnTo>
                <a:lnTo>
                  <a:pt x="292282" y="22098"/>
                </a:lnTo>
                <a:lnTo>
                  <a:pt x="296925" y="28575"/>
                </a:lnTo>
                <a:lnTo>
                  <a:pt x="305180" y="28575"/>
                </a:lnTo>
                <a:lnTo>
                  <a:pt x="314705" y="22098"/>
                </a:lnTo>
                <a:lnTo>
                  <a:pt x="309735" y="16216"/>
                </a:lnTo>
                <a:lnTo>
                  <a:pt x="304752" y="10572"/>
                </a:lnTo>
                <a:lnTo>
                  <a:pt x="299793" y="5167"/>
                </a:lnTo>
                <a:lnTo>
                  <a:pt x="294894" y="0"/>
                </a:lnTo>
                <a:close/>
              </a:path>
              <a:path w="2506979" h="223519">
                <a:moveTo>
                  <a:pt x="378078" y="254"/>
                </a:moveTo>
                <a:lnTo>
                  <a:pt x="373415" y="7893"/>
                </a:lnTo>
                <a:lnTo>
                  <a:pt x="368649" y="15367"/>
                </a:lnTo>
                <a:lnTo>
                  <a:pt x="364170" y="22098"/>
                </a:lnTo>
                <a:lnTo>
                  <a:pt x="359664" y="28575"/>
                </a:lnTo>
                <a:lnTo>
                  <a:pt x="379349" y="28575"/>
                </a:lnTo>
                <a:lnTo>
                  <a:pt x="390778" y="14986"/>
                </a:lnTo>
                <a:lnTo>
                  <a:pt x="395350" y="9398"/>
                </a:lnTo>
                <a:lnTo>
                  <a:pt x="378078" y="254"/>
                </a:lnTo>
                <a:close/>
              </a:path>
              <a:path w="2506979" h="223519">
                <a:moveTo>
                  <a:pt x="419607" y="155575"/>
                </a:moveTo>
                <a:lnTo>
                  <a:pt x="257175" y="155575"/>
                </a:lnTo>
                <a:lnTo>
                  <a:pt x="257175" y="221234"/>
                </a:lnTo>
                <a:lnTo>
                  <a:pt x="273685" y="221234"/>
                </a:lnTo>
                <a:lnTo>
                  <a:pt x="273685" y="210058"/>
                </a:lnTo>
                <a:lnTo>
                  <a:pt x="419607" y="210058"/>
                </a:lnTo>
                <a:lnTo>
                  <a:pt x="419607" y="196723"/>
                </a:lnTo>
                <a:lnTo>
                  <a:pt x="273685" y="196723"/>
                </a:lnTo>
                <a:lnTo>
                  <a:pt x="273685" y="169037"/>
                </a:lnTo>
                <a:lnTo>
                  <a:pt x="419607" y="169037"/>
                </a:lnTo>
                <a:lnTo>
                  <a:pt x="419607" y="155575"/>
                </a:lnTo>
                <a:close/>
              </a:path>
              <a:path w="2506979" h="223519">
                <a:moveTo>
                  <a:pt x="419607" y="210058"/>
                </a:moveTo>
                <a:lnTo>
                  <a:pt x="403098" y="210058"/>
                </a:lnTo>
                <a:lnTo>
                  <a:pt x="403098" y="220852"/>
                </a:lnTo>
                <a:lnTo>
                  <a:pt x="419607" y="220852"/>
                </a:lnTo>
                <a:lnTo>
                  <a:pt x="419607" y="210058"/>
                </a:lnTo>
                <a:close/>
              </a:path>
              <a:path w="2506979" h="223519">
                <a:moveTo>
                  <a:pt x="419607" y="169037"/>
                </a:moveTo>
                <a:lnTo>
                  <a:pt x="403098" y="169037"/>
                </a:lnTo>
                <a:lnTo>
                  <a:pt x="403098" y="196723"/>
                </a:lnTo>
                <a:lnTo>
                  <a:pt x="419607" y="196723"/>
                </a:lnTo>
                <a:lnTo>
                  <a:pt x="419607" y="169037"/>
                </a:lnTo>
                <a:close/>
              </a:path>
              <a:path w="2506979" h="223519">
                <a:moveTo>
                  <a:pt x="551434" y="38354"/>
                </a:moveTo>
                <a:lnTo>
                  <a:pt x="465454" y="38354"/>
                </a:lnTo>
                <a:lnTo>
                  <a:pt x="465454" y="217677"/>
                </a:lnTo>
                <a:lnTo>
                  <a:pt x="483235" y="217677"/>
                </a:lnTo>
                <a:lnTo>
                  <a:pt x="483235" y="198755"/>
                </a:lnTo>
                <a:lnTo>
                  <a:pt x="551434" y="198755"/>
                </a:lnTo>
                <a:lnTo>
                  <a:pt x="551434" y="181990"/>
                </a:lnTo>
                <a:lnTo>
                  <a:pt x="483235" y="181990"/>
                </a:lnTo>
                <a:lnTo>
                  <a:pt x="483235" y="125475"/>
                </a:lnTo>
                <a:lnTo>
                  <a:pt x="551434" y="125475"/>
                </a:lnTo>
                <a:lnTo>
                  <a:pt x="551434" y="109347"/>
                </a:lnTo>
                <a:lnTo>
                  <a:pt x="483235" y="109347"/>
                </a:lnTo>
                <a:lnTo>
                  <a:pt x="483235" y="55118"/>
                </a:lnTo>
                <a:lnTo>
                  <a:pt x="551434" y="55118"/>
                </a:lnTo>
                <a:lnTo>
                  <a:pt x="551434" y="38354"/>
                </a:lnTo>
                <a:close/>
              </a:path>
              <a:path w="2506979" h="223519">
                <a:moveTo>
                  <a:pt x="551434" y="198755"/>
                </a:moveTo>
                <a:lnTo>
                  <a:pt x="533526" y="198755"/>
                </a:lnTo>
                <a:lnTo>
                  <a:pt x="533526" y="216154"/>
                </a:lnTo>
                <a:lnTo>
                  <a:pt x="551434" y="216154"/>
                </a:lnTo>
                <a:lnTo>
                  <a:pt x="551434" y="198755"/>
                </a:lnTo>
                <a:close/>
              </a:path>
              <a:path w="2506979" h="223519">
                <a:moveTo>
                  <a:pt x="551434" y="125475"/>
                </a:moveTo>
                <a:lnTo>
                  <a:pt x="533526" y="125475"/>
                </a:lnTo>
                <a:lnTo>
                  <a:pt x="533526" y="181990"/>
                </a:lnTo>
                <a:lnTo>
                  <a:pt x="551434" y="181990"/>
                </a:lnTo>
                <a:lnTo>
                  <a:pt x="551434" y="125475"/>
                </a:lnTo>
                <a:close/>
              </a:path>
              <a:path w="2506979" h="223519">
                <a:moveTo>
                  <a:pt x="551434" y="55118"/>
                </a:moveTo>
                <a:lnTo>
                  <a:pt x="533526" y="55118"/>
                </a:lnTo>
                <a:lnTo>
                  <a:pt x="533526" y="109347"/>
                </a:lnTo>
                <a:lnTo>
                  <a:pt x="551434" y="109347"/>
                </a:lnTo>
                <a:lnTo>
                  <a:pt x="551434" y="55118"/>
                </a:lnTo>
                <a:close/>
              </a:path>
              <a:path w="2506979" h="223519">
                <a:moveTo>
                  <a:pt x="501650" y="1397"/>
                </a:moveTo>
                <a:lnTo>
                  <a:pt x="498738" y="9993"/>
                </a:lnTo>
                <a:lnTo>
                  <a:pt x="495506" y="19018"/>
                </a:lnTo>
                <a:lnTo>
                  <a:pt x="491916" y="28471"/>
                </a:lnTo>
                <a:lnTo>
                  <a:pt x="487934" y="38354"/>
                </a:lnTo>
                <a:lnTo>
                  <a:pt x="506729" y="38354"/>
                </a:lnTo>
                <a:lnTo>
                  <a:pt x="510067" y="30930"/>
                </a:lnTo>
                <a:lnTo>
                  <a:pt x="513429" y="23161"/>
                </a:lnTo>
                <a:lnTo>
                  <a:pt x="516838" y="15083"/>
                </a:lnTo>
                <a:lnTo>
                  <a:pt x="520319" y="6731"/>
                </a:lnTo>
                <a:lnTo>
                  <a:pt x="501650" y="1397"/>
                </a:lnTo>
                <a:close/>
              </a:path>
              <a:path w="2506979" h="223519">
                <a:moveTo>
                  <a:pt x="583692" y="195961"/>
                </a:moveTo>
                <a:lnTo>
                  <a:pt x="583056" y="195961"/>
                </a:lnTo>
                <a:lnTo>
                  <a:pt x="584580" y="201802"/>
                </a:lnTo>
                <a:lnTo>
                  <a:pt x="585724" y="208407"/>
                </a:lnTo>
                <a:lnTo>
                  <a:pt x="627888" y="217170"/>
                </a:lnTo>
                <a:lnTo>
                  <a:pt x="643467" y="214979"/>
                </a:lnTo>
                <a:lnTo>
                  <a:pt x="654796" y="208407"/>
                </a:lnTo>
                <a:lnTo>
                  <a:pt x="660817" y="199136"/>
                </a:lnTo>
                <a:lnTo>
                  <a:pt x="624586" y="199136"/>
                </a:lnTo>
                <a:lnTo>
                  <a:pt x="615106" y="198943"/>
                </a:lnTo>
                <a:lnTo>
                  <a:pt x="605139" y="198358"/>
                </a:lnTo>
                <a:lnTo>
                  <a:pt x="594671" y="197367"/>
                </a:lnTo>
                <a:lnTo>
                  <a:pt x="583692" y="195961"/>
                </a:lnTo>
                <a:close/>
              </a:path>
              <a:path w="2506979" h="223519">
                <a:moveTo>
                  <a:pt x="668876" y="54483"/>
                </a:moveTo>
                <a:lnTo>
                  <a:pt x="650113" y="54483"/>
                </a:lnTo>
                <a:lnTo>
                  <a:pt x="649448" y="95912"/>
                </a:lnTo>
                <a:lnTo>
                  <a:pt x="648568" y="131254"/>
                </a:lnTo>
                <a:lnTo>
                  <a:pt x="646429" y="177673"/>
                </a:lnTo>
                <a:lnTo>
                  <a:pt x="624586" y="199136"/>
                </a:lnTo>
                <a:lnTo>
                  <a:pt x="660817" y="199136"/>
                </a:lnTo>
                <a:lnTo>
                  <a:pt x="666829" y="131254"/>
                </a:lnTo>
                <a:lnTo>
                  <a:pt x="668019" y="89281"/>
                </a:lnTo>
                <a:lnTo>
                  <a:pt x="668876" y="54483"/>
                </a:lnTo>
                <a:close/>
              </a:path>
              <a:path w="2506979" h="223519">
                <a:moveTo>
                  <a:pt x="588010" y="89281"/>
                </a:moveTo>
                <a:lnTo>
                  <a:pt x="574421" y="99313"/>
                </a:lnTo>
                <a:lnTo>
                  <a:pt x="584493" y="112508"/>
                </a:lnTo>
                <a:lnTo>
                  <a:pt x="593947" y="125618"/>
                </a:lnTo>
                <a:lnTo>
                  <a:pt x="602781" y="138658"/>
                </a:lnTo>
                <a:lnTo>
                  <a:pt x="610997" y="151637"/>
                </a:lnTo>
                <a:lnTo>
                  <a:pt x="627506" y="139954"/>
                </a:lnTo>
                <a:lnTo>
                  <a:pt x="619531" y="128785"/>
                </a:lnTo>
                <a:lnTo>
                  <a:pt x="610282" y="116617"/>
                </a:lnTo>
                <a:lnTo>
                  <a:pt x="599771" y="103449"/>
                </a:lnTo>
                <a:lnTo>
                  <a:pt x="588010" y="89281"/>
                </a:lnTo>
                <a:close/>
              </a:path>
              <a:path w="2506979" h="223519">
                <a:moveTo>
                  <a:pt x="590169" y="1397"/>
                </a:moveTo>
                <a:lnTo>
                  <a:pt x="582525" y="25140"/>
                </a:lnTo>
                <a:lnTo>
                  <a:pt x="574071" y="46847"/>
                </a:lnTo>
                <a:lnTo>
                  <a:pt x="564808" y="66530"/>
                </a:lnTo>
                <a:lnTo>
                  <a:pt x="554736" y="84200"/>
                </a:lnTo>
                <a:lnTo>
                  <a:pt x="560959" y="86868"/>
                </a:lnTo>
                <a:lnTo>
                  <a:pt x="566166" y="89662"/>
                </a:lnTo>
                <a:lnTo>
                  <a:pt x="570102" y="92456"/>
                </a:lnTo>
                <a:lnTo>
                  <a:pt x="575274" y="83933"/>
                </a:lnTo>
                <a:lnTo>
                  <a:pt x="580326" y="74755"/>
                </a:lnTo>
                <a:lnTo>
                  <a:pt x="585283" y="64934"/>
                </a:lnTo>
                <a:lnTo>
                  <a:pt x="590169" y="54483"/>
                </a:lnTo>
                <a:lnTo>
                  <a:pt x="668876" y="54483"/>
                </a:lnTo>
                <a:lnTo>
                  <a:pt x="669290" y="37719"/>
                </a:lnTo>
                <a:lnTo>
                  <a:pt x="597407" y="37719"/>
                </a:lnTo>
                <a:lnTo>
                  <a:pt x="600338" y="30170"/>
                </a:lnTo>
                <a:lnTo>
                  <a:pt x="603234" y="22383"/>
                </a:lnTo>
                <a:lnTo>
                  <a:pt x="606105" y="14358"/>
                </a:lnTo>
                <a:lnTo>
                  <a:pt x="608965" y="6096"/>
                </a:lnTo>
                <a:lnTo>
                  <a:pt x="590169" y="1397"/>
                </a:lnTo>
                <a:close/>
              </a:path>
              <a:path w="2506979" h="223519">
                <a:moveTo>
                  <a:pt x="905637" y="196850"/>
                </a:moveTo>
                <a:lnTo>
                  <a:pt x="686053" y="196850"/>
                </a:lnTo>
                <a:lnTo>
                  <a:pt x="686053" y="212979"/>
                </a:lnTo>
                <a:lnTo>
                  <a:pt x="905637" y="212979"/>
                </a:lnTo>
                <a:lnTo>
                  <a:pt x="905637" y="196850"/>
                </a:lnTo>
                <a:close/>
              </a:path>
              <a:path w="2506979" h="223519">
                <a:moveTo>
                  <a:pt x="879094" y="124968"/>
                </a:moveTo>
                <a:lnTo>
                  <a:pt x="712089" y="124968"/>
                </a:lnTo>
                <a:lnTo>
                  <a:pt x="712089" y="196850"/>
                </a:lnTo>
                <a:lnTo>
                  <a:pt x="729106" y="196850"/>
                </a:lnTo>
                <a:lnTo>
                  <a:pt x="729106" y="140715"/>
                </a:lnTo>
                <a:lnTo>
                  <a:pt x="879094" y="140715"/>
                </a:lnTo>
                <a:lnTo>
                  <a:pt x="879094" y="124968"/>
                </a:lnTo>
                <a:close/>
              </a:path>
              <a:path w="2506979" h="223519">
                <a:moveTo>
                  <a:pt x="778891" y="140715"/>
                </a:moveTo>
                <a:lnTo>
                  <a:pt x="762380" y="140715"/>
                </a:lnTo>
                <a:lnTo>
                  <a:pt x="762380" y="196850"/>
                </a:lnTo>
                <a:lnTo>
                  <a:pt x="778891" y="196850"/>
                </a:lnTo>
                <a:lnTo>
                  <a:pt x="778891" y="140715"/>
                </a:lnTo>
                <a:close/>
              </a:path>
              <a:path w="2506979" h="223519">
                <a:moveTo>
                  <a:pt x="828675" y="140715"/>
                </a:moveTo>
                <a:lnTo>
                  <a:pt x="812165" y="140715"/>
                </a:lnTo>
                <a:lnTo>
                  <a:pt x="812165" y="196850"/>
                </a:lnTo>
                <a:lnTo>
                  <a:pt x="828675" y="196850"/>
                </a:lnTo>
                <a:lnTo>
                  <a:pt x="828675" y="140715"/>
                </a:lnTo>
                <a:close/>
              </a:path>
              <a:path w="2506979" h="223519">
                <a:moveTo>
                  <a:pt x="879094" y="140715"/>
                </a:moveTo>
                <a:lnTo>
                  <a:pt x="862076" y="140715"/>
                </a:lnTo>
                <a:lnTo>
                  <a:pt x="862076" y="196850"/>
                </a:lnTo>
                <a:lnTo>
                  <a:pt x="879094" y="196850"/>
                </a:lnTo>
                <a:lnTo>
                  <a:pt x="879094" y="140715"/>
                </a:lnTo>
                <a:close/>
              </a:path>
              <a:path w="2506979" h="223519">
                <a:moveTo>
                  <a:pt x="833374" y="61340"/>
                </a:moveTo>
                <a:lnTo>
                  <a:pt x="821944" y="73279"/>
                </a:lnTo>
                <a:lnTo>
                  <a:pt x="833302" y="82206"/>
                </a:lnTo>
                <a:lnTo>
                  <a:pt x="844899" y="91836"/>
                </a:lnTo>
                <a:lnTo>
                  <a:pt x="856734" y="102157"/>
                </a:lnTo>
                <a:lnTo>
                  <a:pt x="868806" y="113157"/>
                </a:lnTo>
                <a:lnTo>
                  <a:pt x="881379" y="99568"/>
                </a:lnTo>
                <a:lnTo>
                  <a:pt x="869807" y="89755"/>
                </a:lnTo>
                <a:lnTo>
                  <a:pt x="857948" y="80121"/>
                </a:lnTo>
                <a:lnTo>
                  <a:pt x="845804" y="70653"/>
                </a:lnTo>
                <a:lnTo>
                  <a:pt x="833374" y="61340"/>
                </a:lnTo>
                <a:close/>
              </a:path>
              <a:path w="2506979" h="223519">
                <a:moveTo>
                  <a:pt x="817879" y="0"/>
                </a:moveTo>
                <a:lnTo>
                  <a:pt x="808928" y="23028"/>
                </a:lnTo>
                <a:lnTo>
                  <a:pt x="798464" y="44497"/>
                </a:lnTo>
                <a:lnTo>
                  <a:pt x="786501" y="64418"/>
                </a:lnTo>
                <a:lnTo>
                  <a:pt x="773049" y="82804"/>
                </a:lnTo>
                <a:lnTo>
                  <a:pt x="777875" y="86233"/>
                </a:lnTo>
                <a:lnTo>
                  <a:pt x="782447" y="89788"/>
                </a:lnTo>
                <a:lnTo>
                  <a:pt x="786892" y="93345"/>
                </a:lnTo>
                <a:lnTo>
                  <a:pt x="794297" y="83367"/>
                </a:lnTo>
                <a:lnTo>
                  <a:pt x="801465" y="72675"/>
                </a:lnTo>
                <a:lnTo>
                  <a:pt x="808394" y="61269"/>
                </a:lnTo>
                <a:lnTo>
                  <a:pt x="815086" y="49149"/>
                </a:lnTo>
                <a:lnTo>
                  <a:pt x="903604" y="49149"/>
                </a:lnTo>
                <a:lnTo>
                  <a:pt x="903604" y="33527"/>
                </a:lnTo>
                <a:lnTo>
                  <a:pt x="822832" y="33527"/>
                </a:lnTo>
                <a:lnTo>
                  <a:pt x="825950" y="26691"/>
                </a:lnTo>
                <a:lnTo>
                  <a:pt x="829008" y="19700"/>
                </a:lnTo>
                <a:lnTo>
                  <a:pt x="831994" y="12543"/>
                </a:lnTo>
                <a:lnTo>
                  <a:pt x="834898" y="5207"/>
                </a:lnTo>
                <a:lnTo>
                  <a:pt x="817879" y="0"/>
                </a:lnTo>
                <a:close/>
              </a:path>
              <a:path w="2506979" h="223519">
                <a:moveTo>
                  <a:pt x="768985" y="2286"/>
                </a:moveTo>
                <a:lnTo>
                  <a:pt x="752094" y="2286"/>
                </a:lnTo>
                <a:lnTo>
                  <a:pt x="752094" y="117856"/>
                </a:lnTo>
                <a:lnTo>
                  <a:pt x="768985" y="117856"/>
                </a:lnTo>
                <a:lnTo>
                  <a:pt x="768985" y="2286"/>
                </a:lnTo>
                <a:close/>
              </a:path>
              <a:path w="2506979" h="223519">
                <a:moveTo>
                  <a:pt x="720344" y="15239"/>
                </a:moveTo>
                <a:lnTo>
                  <a:pt x="703579" y="15239"/>
                </a:lnTo>
                <a:lnTo>
                  <a:pt x="703579" y="107569"/>
                </a:lnTo>
                <a:lnTo>
                  <a:pt x="720344" y="107569"/>
                </a:lnTo>
                <a:lnTo>
                  <a:pt x="720344" y="15239"/>
                </a:lnTo>
                <a:close/>
              </a:path>
              <a:path w="2506979" h="223519">
                <a:moveTo>
                  <a:pt x="915035" y="199771"/>
                </a:moveTo>
                <a:lnTo>
                  <a:pt x="916431" y="206121"/>
                </a:lnTo>
                <a:lnTo>
                  <a:pt x="917265" y="211836"/>
                </a:lnTo>
                <a:lnTo>
                  <a:pt x="917392" y="212899"/>
                </a:lnTo>
                <a:lnTo>
                  <a:pt x="917955" y="218312"/>
                </a:lnTo>
                <a:lnTo>
                  <a:pt x="928370" y="218694"/>
                </a:lnTo>
                <a:lnTo>
                  <a:pt x="935990" y="218821"/>
                </a:lnTo>
                <a:lnTo>
                  <a:pt x="940943" y="218821"/>
                </a:lnTo>
                <a:lnTo>
                  <a:pt x="950204" y="217342"/>
                </a:lnTo>
                <a:lnTo>
                  <a:pt x="956833" y="212899"/>
                </a:lnTo>
                <a:lnTo>
                  <a:pt x="960820" y="205480"/>
                </a:lnTo>
                <a:lnTo>
                  <a:pt x="961339" y="201422"/>
                </a:lnTo>
                <a:lnTo>
                  <a:pt x="930401" y="201422"/>
                </a:lnTo>
                <a:lnTo>
                  <a:pt x="923798" y="200913"/>
                </a:lnTo>
                <a:lnTo>
                  <a:pt x="915035" y="199771"/>
                </a:lnTo>
                <a:close/>
              </a:path>
              <a:path w="2506979" h="223519">
                <a:moveTo>
                  <a:pt x="1133982" y="195325"/>
                </a:moveTo>
                <a:lnTo>
                  <a:pt x="981837" y="195325"/>
                </a:lnTo>
                <a:lnTo>
                  <a:pt x="981837" y="211836"/>
                </a:lnTo>
                <a:lnTo>
                  <a:pt x="1133982" y="211836"/>
                </a:lnTo>
                <a:lnTo>
                  <a:pt x="1133982" y="195325"/>
                </a:lnTo>
                <a:close/>
              </a:path>
              <a:path w="2506979" h="223519">
                <a:moveTo>
                  <a:pt x="962151" y="131318"/>
                </a:moveTo>
                <a:lnTo>
                  <a:pt x="944752" y="131318"/>
                </a:lnTo>
                <a:lnTo>
                  <a:pt x="944752" y="197865"/>
                </a:lnTo>
                <a:lnTo>
                  <a:pt x="941324" y="201422"/>
                </a:lnTo>
                <a:lnTo>
                  <a:pt x="961339" y="201422"/>
                </a:lnTo>
                <a:lnTo>
                  <a:pt x="962119" y="195325"/>
                </a:lnTo>
                <a:lnTo>
                  <a:pt x="962151" y="131318"/>
                </a:lnTo>
                <a:close/>
              </a:path>
              <a:path w="2506979" h="223519">
                <a:moveTo>
                  <a:pt x="1068451" y="139700"/>
                </a:moveTo>
                <a:lnTo>
                  <a:pt x="1051052" y="139700"/>
                </a:lnTo>
                <a:lnTo>
                  <a:pt x="1051052" y="195325"/>
                </a:lnTo>
                <a:lnTo>
                  <a:pt x="1068451" y="195325"/>
                </a:lnTo>
                <a:lnTo>
                  <a:pt x="1068451" y="139700"/>
                </a:lnTo>
                <a:close/>
              </a:path>
              <a:path w="2506979" h="223519">
                <a:moveTo>
                  <a:pt x="962151" y="61213"/>
                </a:moveTo>
                <a:lnTo>
                  <a:pt x="944752" y="61213"/>
                </a:lnTo>
                <a:lnTo>
                  <a:pt x="944752" y="112902"/>
                </a:lnTo>
                <a:lnTo>
                  <a:pt x="913002" y="120776"/>
                </a:lnTo>
                <a:lnTo>
                  <a:pt x="915289" y="139954"/>
                </a:lnTo>
                <a:lnTo>
                  <a:pt x="944752" y="131318"/>
                </a:lnTo>
                <a:lnTo>
                  <a:pt x="962151" y="131318"/>
                </a:lnTo>
                <a:lnTo>
                  <a:pt x="962151" y="126237"/>
                </a:lnTo>
                <a:lnTo>
                  <a:pt x="986027" y="119507"/>
                </a:lnTo>
                <a:lnTo>
                  <a:pt x="985266" y="114681"/>
                </a:lnTo>
                <a:lnTo>
                  <a:pt x="984757" y="108838"/>
                </a:lnTo>
                <a:lnTo>
                  <a:pt x="984739" y="108331"/>
                </a:lnTo>
                <a:lnTo>
                  <a:pt x="962151" y="108331"/>
                </a:lnTo>
                <a:lnTo>
                  <a:pt x="962151" y="61213"/>
                </a:lnTo>
                <a:close/>
              </a:path>
              <a:path w="2506979" h="223519">
                <a:moveTo>
                  <a:pt x="1123315" y="124079"/>
                </a:moveTo>
                <a:lnTo>
                  <a:pt x="996569" y="124079"/>
                </a:lnTo>
                <a:lnTo>
                  <a:pt x="996569" y="139700"/>
                </a:lnTo>
                <a:lnTo>
                  <a:pt x="1123315" y="139700"/>
                </a:lnTo>
                <a:lnTo>
                  <a:pt x="1123315" y="124079"/>
                </a:lnTo>
                <a:close/>
              </a:path>
              <a:path w="2506979" h="223519">
                <a:moveTo>
                  <a:pt x="1082675" y="66801"/>
                </a:moveTo>
                <a:lnTo>
                  <a:pt x="1070864" y="78359"/>
                </a:lnTo>
                <a:lnTo>
                  <a:pt x="1084961" y="89380"/>
                </a:lnTo>
                <a:lnTo>
                  <a:pt x="1097915" y="100139"/>
                </a:lnTo>
                <a:lnTo>
                  <a:pt x="1109726" y="110613"/>
                </a:lnTo>
                <a:lnTo>
                  <a:pt x="1120394" y="120776"/>
                </a:lnTo>
                <a:lnTo>
                  <a:pt x="1132967" y="106680"/>
                </a:lnTo>
                <a:lnTo>
                  <a:pt x="1122032" y="97262"/>
                </a:lnTo>
                <a:lnTo>
                  <a:pt x="1110106" y="87550"/>
                </a:lnTo>
                <a:lnTo>
                  <a:pt x="1096962" y="77372"/>
                </a:lnTo>
                <a:lnTo>
                  <a:pt x="1082675" y="66801"/>
                </a:lnTo>
                <a:close/>
              </a:path>
              <a:path w="2506979" h="223519">
                <a:moveTo>
                  <a:pt x="1037209" y="66294"/>
                </a:moveTo>
                <a:lnTo>
                  <a:pt x="1025921" y="76791"/>
                </a:lnTo>
                <a:lnTo>
                  <a:pt x="1013968" y="87122"/>
                </a:lnTo>
                <a:lnTo>
                  <a:pt x="1001265" y="97323"/>
                </a:lnTo>
                <a:lnTo>
                  <a:pt x="988060" y="107187"/>
                </a:lnTo>
                <a:lnTo>
                  <a:pt x="1000378" y="120523"/>
                </a:lnTo>
                <a:lnTo>
                  <a:pt x="1012261" y="110974"/>
                </a:lnTo>
                <a:lnTo>
                  <a:pt x="1024477" y="100806"/>
                </a:lnTo>
                <a:lnTo>
                  <a:pt x="1037026" y="90019"/>
                </a:lnTo>
                <a:lnTo>
                  <a:pt x="1049909" y="78612"/>
                </a:lnTo>
                <a:lnTo>
                  <a:pt x="1037209" y="66294"/>
                </a:lnTo>
                <a:close/>
              </a:path>
              <a:path w="2506979" h="223519">
                <a:moveTo>
                  <a:pt x="984503" y="101981"/>
                </a:moveTo>
                <a:lnTo>
                  <a:pt x="977265" y="104139"/>
                </a:lnTo>
                <a:lnTo>
                  <a:pt x="962151" y="108331"/>
                </a:lnTo>
                <a:lnTo>
                  <a:pt x="984739" y="108331"/>
                </a:lnTo>
                <a:lnTo>
                  <a:pt x="984503" y="101981"/>
                </a:lnTo>
                <a:close/>
              </a:path>
              <a:path w="2506979" h="223519">
                <a:moveTo>
                  <a:pt x="1127760" y="35306"/>
                </a:moveTo>
                <a:lnTo>
                  <a:pt x="993140" y="35306"/>
                </a:lnTo>
                <a:lnTo>
                  <a:pt x="993140" y="75437"/>
                </a:lnTo>
                <a:lnTo>
                  <a:pt x="1010539" y="75437"/>
                </a:lnTo>
                <a:lnTo>
                  <a:pt x="1010539" y="51562"/>
                </a:lnTo>
                <a:lnTo>
                  <a:pt x="1127760" y="51562"/>
                </a:lnTo>
                <a:lnTo>
                  <a:pt x="1127760" y="35306"/>
                </a:lnTo>
                <a:close/>
              </a:path>
              <a:path w="2506979" h="223519">
                <a:moveTo>
                  <a:pt x="1127760" y="51562"/>
                </a:moveTo>
                <a:lnTo>
                  <a:pt x="1110361" y="51562"/>
                </a:lnTo>
                <a:lnTo>
                  <a:pt x="1110361" y="75437"/>
                </a:lnTo>
                <a:lnTo>
                  <a:pt x="1127760" y="75437"/>
                </a:lnTo>
                <a:lnTo>
                  <a:pt x="1127760" y="51562"/>
                </a:lnTo>
                <a:close/>
              </a:path>
              <a:path w="2506979" h="223519">
                <a:moveTo>
                  <a:pt x="984885" y="45085"/>
                </a:moveTo>
                <a:lnTo>
                  <a:pt x="914146" y="45085"/>
                </a:lnTo>
                <a:lnTo>
                  <a:pt x="914146" y="61213"/>
                </a:lnTo>
                <a:lnTo>
                  <a:pt x="984885" y="61213"/>
                </a:lnTo>
                <a:lnTo>
                  <a:pt x="984885" y="45085"/>
                </a:lnTo>
                <a:close/>
              </a:path>
              <a:path w="2506979" h="223519">
                <a:moveTo>
                  <a:pt x="962151" y="1777"/>
                </a:moveTo>
                <a:lnTo>
                  <a:pt x="944752" y="1777"/>
                </a:lnTo>
                <a:lnTo>
                  <a:pt x="944752" y="45085"/>
                </a:lnTo>
                <a:lnTo>
                  <a:pt x="962151" y="45085"/>
                </a:lnTo>
                <a:lnTo>
                  <a:pt x="962151" y="1777"/>
                </a:lnTo>
                <a:close/>
              </a:path>
              <a:path w="2506979" h="223519">
                <a:moveTo>
                  <a:pt x="1053211" y="0"/>
                </a:moveTo>
                <a:lnTo>
                  <a:pt x="1038987" y="9144"/>
                </a:lnTo>
                <a:lnTo>
                  <a:pt x="1043844" y="15696"/>
                </a:lnTo>
                <a:lnTo>
                  <a:pt x="1048512" y="22225"/>
                </a:lnTo>
                <a:lnTo>
                  <a:pt x="1052988" y="28753"/>
                </a:lnTo>
                <a:lnTo>
                  <a:pt x="1057275" y="35306"/>
                </a:lnTo>
                <a:lnTo>
                  <a:pt x="1063371" y="35306"/>
                </a:lnTo>
                <a:lnTo>
                  <a:pt x="1074420" y="27939"/>
                </a:lnTo>
                <a:lnTo>
                  <a:pt x="1069820" y="21484"/>
                </a:lnTo>
                <a:lnTo>
                  <a:pt x="1064768" y="14684"/>
                </a:lnTo>
                <a:lnTo>
                  <a:pt x="1059239" y="7526"/>
                </a:lnTo>
                <a:lnTo>
                  <a:pt x="1053211" y="0"/>
                </a:lnTo>
                <a:close/>
              </a:path>
              <a:path w="2506979" h="223519">
                <a:moveTo>
                  <a:pt x="1324228" y="16129"/>
                </a:moveTo>
                <a:lnTo>
                  <a:pt x="1241171" y="16129"/>
                </a:lnTo>
                <a:lnTo>
                  <a:pt x="1241171" y="110998"/>
                </a:lnTo>
                <a:lnTo>
                  <a:pt x="1238976" y="141618"/>
                </a:lnTo>
                <a:lnTo>
                  <a:pt x="1232376" y="167941"/>
                </a:lnTo>
                <a:lnTo>
                  <a:pt x="1221347" y="189954"/>
                </a:lnTo>
                <a:lnTo>
                  <a:pt x="1205865" y="207645"/>
                </a:lnTo>
                <a:lnTo>
                  <a:pt x="1210564" y="212725"/>
                </a:lnTo>
                <a:lnTo>
                  <a:pt x="1249076" y="175895"/>
                </a:lnTo>
                <a:lnTo>
                  <a:pt x="1259076" y="106959"/>
                </a:lnTo>
                <a:lnTo>
                  <a:pt x="1259077" y="33020"/>
                </a:lnTo>
                <a:lnTo>
                  <a:pt x="1324228" y="33020"/>
                </a:lnTo>
                <a:lnTo>
                  <a:pt x="1324228" y="16129"/>
                </a:lnTo>
                <a:close/>
              </a:path>
              <a:path w="2506979" h="223519">
                <a:moveTo>
                  <a:pt x="1215149" y="99822"/>
                </a:moveTo>
                <a:lnTo>
                  <a:pt x="1178432" y="99822"/>
                </a:lnTo>
                <a:lnTo>
                  <a:pt x="1178432" y="219456"/>
                </a:lnTo>
                <a:lnTo>
                  <a:pt x="1194562" y="219456"/>
                </a:lnTo>
                <a:lnTo>
                  <a:pt x="1194562" y="101600"/>
                </a:lnTo>
                <a:lnTo>
                  <a:pt x="1217053" y="101600"/>
                </a:lnTo>
                <a:lnTo>
                  <a:pt x="1215149" y="99822"/>
                </a:lnTo>
                <a:close/>
              </a:path>
              <a:path w="2506979" h="223519">
                <a:moveTo>
                  <a:pt x="1324228" y="33020"/>
                </a:moveTo>
                <a:lnTo>
                  <a:pt x="1306322" y="33020"/>
                </a:lnTo>
                <a:lnTo>
                  <a:pt x="1306322" y="187071"/>
                </a:lnTo>
                <a:lnTo>
                  <a:pt x="1307675" y="198239"/>
                </a:lnTo>
                <a:lnTo>
                  <a:pt x="1311719" y="206216"/>
                </a:lnTo>
                <a:lnTo>
                  <a:pt x="1318430" y="211002"/>
                </a:lnTo>
                <a:lnTo>
                  <a:pt x="1327785" y="212598"/>
                </a:lnTo>
                <a:lnTo>
                  <a:pt x="1339596" y="212598"/>
                </a:lnTo>
                <a:lnTo>
                  <a:pt x="1348239" y="211101"/>
                </a:lnTo>
                <a:lnTo>
                  <a:pt x="1354931" y="206629"/>
                </a:lnTo>
                <a:lnTo>
                  <a:pt x="1359669" y="199203"/>
                </a:lnTo>
                <a:lnTo>
                  <a:pt x="1360781" y="195072"/>
                </a:lnTo>
                <a:lnTo>
                  <a:pt x="1326896" y="195072"/>
                </a:lnTo>
                <a:lnTo>
                  <a:pt x="1324228" y="191388"/>
                </a:lnTo>
                <a:lnTo>
                  <a:pt x="1324228" y="33020"/>
                </a:lnTo>
                <a:close/>
              </a:path>
              <a:path w="2506979" h="223519">
                <a:moveTo>
                  <a:pt x="1349502" y="145542"/>
                </a:moveTo>
                <a:lnTo>
                  <a:pt x="1345056" y="191008"/>
                </a:lnTo>
                <a:lnTo>
                  <a:pt x="1342009" y="195072"/>
                </a:lnTo>
                <a:lnTo>
                  <a:pt x="1360781" y="195072"/>
                </a:lnTo>
                <a:lnTo>
                  <a:pt x="1366393" y="152654"/>
                </a:lnTo>
                <a:lnTo>
                  <a:pt x="1360297" y="150495"/>
                </a:lnTo>
                <a:lnTo>
                  <a:pt x="1354709" y="148082"/>
                </a:lnTo>
                <a:lnTo>
                  <a:pt x="1349502" y="145542"/>
                </a:lnTo>
                <a:close/>
              </a:path>
              <a:path w="2506979" h="223519">
                <a:moveTo>
                  <a:pt x="1194562" y="60960"/>
                </a:moveTo>
                <a:lnTo>
                  <a:pt x="1177036" y="60960"/>
                </a:lnTo>
                <a:lnTo>
                  <a:pt x="1170816" y="82129"/>
                </a:lnTo>
                <a:lnTo>
                  <a:pt x="1162812" y="102584"/>
                </a:lnTo>
                <a:lnTo>
                  <a:pt x="1152997" y="122324"/>
                </a:lnTo>
                <a:lnTo>
                  <a:pt x="1141349" y="141350"/>
                </a:lnTo>
                <a:lnTo>
                  <a:pt x="1144143" y="148363"/>
                </a:lnTo>
                <a:lnTo>
                  <a:pt x="1146428" y="154305"/>
                </a:lnTo>
                <a:lnTo>
                  <a:pt x="1148715" y="160909"/>
                </a:lnTo>
                <a:lnTo>
                  <a:pt x="1157287" y="148363"/>
                </a:lnTo>
                <a:lnTo>
                  <a:pt x="1165098" y="133985"/>
                </a:lnTo>
                <a:lnTo>
                  <a:pt x="1172146" y="117796"/>
                </a:lnTo>
                <a:lnTo>
                  <a:pt x="1178432" y="99822"/>
                </a:lnTo>
                <a:lnTo>
                  <a:pt x="1215149" y="99822"/>
                </a:lnTo>
                <a:lnTo>
                  <a:pt x="1213246" y="98044"/>
                </a:lnTo>
                <a:lnTo>
                  <a:pt x="1194562" y="98044"/>
                </a:lnTo>
                <a:lnTo>
                  <a:pt x="1194562" y="60960"/>
                </a:lnTo>
                <a:close/>
              </a:path>
              <a:path w="2506979" h="223519">
                <a:moveTo>
                  <a:pt x="1217053" y="101600"/>
                </a:moveTo>
                <a:lnTo>
                  <a:pt x="1194562" y="101600"/>
                </a:lnTo>
                <a:lnTo>
                  <a:pt x="1199846" y="106959"/>
                </a:lnTo>
                <a:lnTo>
                  <a:pt x="1205595" y="112950"/>
                </a:lnTo>
                <a:lnTo>
                  <a:pt x="1211796" y="119584"/>
                </a:lnTo>
                <a:lnTo>
                  <a:pt x="1218438" y="126873"/>
                </a:lnTo>
                <a:lnTo>
                  <a:pt x="1230502" y="114554"/>
                </a:lnTo>
                <a:lnTo>
                  <a:pt x="1225097" y="109243"/>
                </a:lnTo>
                <a:lnTo>
                  <a:pt x="1218787" y="103219"/>
                </a:lnTo>
                <a:lnTo>
                  <a:pt x="1217053" y="101600"/>
                </a:lnTo>
                <a:close/>
              </a:path>
              <a:path w="2506979" h="223519">
                <a:moveTo>
                  <a:pt x="1203452" y="89026"/>
                </a:moveTo>
                <a:lnTo>
                  <a:pt x="1194562" y="98044"/>
                </a:lnTo>
                <a:lnTo>
                  <a:pt x="1213246" y="98044"/>
                </a:lnTo>
                <a:lnTo>
                  <a:pt x="1211572" y="96480"/>
                </a:lnTo>
                <a:lnTo>
                  <a:pt x="1203452" y="89026"/>
                </a:lnTo>
                <a:close/>
              </a:path>
              <a:path w="2506979" h="223519">
                <a:moveTo>
                  <a:pt x="1225803" y="45720"/>
                </a:moveTo>
                <a:lnTo>
                  <a:pt x="1143635" y="45720"/>
                </a:lnTo>
                <a:lnTo>
                  <a:pt x="1143635" y="60960"/>
                </a:lnTo>
                <a:lnTo>
                  <a:pt x="1225803" y="60960"/>
                </a:lnTo>
                <a:lnTo>
                  <a:pt x="1225803" y="45720"/>
                </a:lnTo>
                <a:close/>
              </a:path>
              <a:path w="2506979" h="223519">
                <a:moveTo>
                  <a:pt x="1194562" y="1777"/>
                </a:moveTo>
                <a:lnTo>
                  <a:pt x="1178432" y="1777"/>
                </a:lnTo>
                <a:lnTo>
                  <a:pt x="1178432" y="45720"/>
                </a:lnTo>
                <a:lnTo>
                  <a:pt x="1194562" y="45720"/>
                </a:lnTo>
                <a:lnTo>
                  <a:pt x="1194562" y="1777"/>
                </a:lnTo>
                <a:close/>
              </a:path>
              <a:path w="2506979" h="223519">
                <a:moveTo>
                  <a:pt x="1452626" y="138811"/>
                </a:moveTo>
                <a:lnTo>
                  <a:pt x="1435227" y="138811"/>
                </a:lnTo>
                <a:lnTo>
                  <a:pt x="1435227" y="221742"/>
                </a:lnTo>
                <a:lnTo>
                  <a:pt x="1452626" y="221742"/>
                </a:lnTo>
                <a:lnTo>
                  <a:pt x="1452626" y="138811"/>
                </a:lnTo>
                <a:close/>
              </a:path>
              <a:path w="2506979" h="223519">
                <a:moveTo>
                  <a:pt x="1501521" y="123698"/>
                </a:moveTo>
                <a:lnTo>
                  <a:pt x="1387855" y="123698"/>
                </a:lnTo>
                <a:lnTo>
                  <a:pt x="1387855" y="204977"/>
                </a:lnTo>
                <a:lnTo>
                  <a:pt x="1404366" y="204977"/>
                </a:lnTo>
                <a:lnTo>
                  <a:pt x="1404366" y="138811"/>
                </a:lnTo>
                <a:lnTo>
                  <a:pt x="1501521" y="138811"/>
                </a:lnTo>
                <a:lnTo>
                  <a:pt x="1501521" y="123698"/>
                </a:lnTo>
                <a:close/>
              </a:path>
              <a:path w="2506979" h="223519">
                <a:moveTo>
                  <a:pt x="1457705" y="185038"/>
                </a:moveTo>
                <a:lnTo>
                  <a:pt x="1459229" y="191008"/>
                </a:lnTo>
                <a:lnTo>
                  <a:pt x="1460373" y="196342"/>
                </a:lnTo>
                <a:lnTo>
                  <a:pt x="1461135" y="201168"/>
                </a:lnTo>
                <a:lnTo>
                  <a:pt x="1468881" y="201295"/>
                </a:lnTo>
                <a:lnTo>
                  <a:pt x="1474977" y="201295"/>
                </a:lnTo>
                <a:lnTo>
                  <a:pt x="1479677" y="201168"/>
                </a:lnTo>
                <a:lnTo>
                  <a:pt x="1489198" y="199572"/>
                </a:lnTo>
                <a:lnTo>
                  <a:pt x="1496028" y="194976"/>
                </a:lnTo>
                <a:lnTo>
                  <a:pt x="1500143" y="187380"/>
                </a:lnTo>
                <a:lnTo>
                  <a:pt x="1500349" y="185800"/>
                </a:lnTo>
                <a:lnTo>
                  <a:pt x="1471041" y="185800"/>
                </a:lnTo>
                <a:lnTo>
                  <a:pt x="1465072" y="185547"/>
                </a:lnTo>
                <a:lnTo>
                  <a:pt x="1457705" y="185038"/>
                </a:lnTo>
                <a:close/>
              </a:path>
              <a:path w="2506979" h="223519">
                <a:moveTo>
                  <a:pt x="1501521" y="138811"/>
                </a:moveTo>
                <a:lnTo>
                  <a:pt x="1485011" y="138811"/>
                </a:lnTo>
                <a:lnTo>
                  <a:pt x="1485011" y="181990"/>
                </a:lnTo>
                <a:lnTo>
                  <a:pt x="1481836" y="185800"/>
                </a:lnTo>
                <a:lnTo>
                  <a:pt x="1500349" y="185800"/>
                </a:lnTo>
                <a:lnTo>
                  <a:pt x="1501521" y="176784"/>
                </a:lnTo>
                <a:lnTo>
                  <a:pt x="1501521" y="138811"/>
                </a:lnTo>
                <a:close/>
              </a:path>
              <a:path w="2506979" h="223519">
                <a:moveTo>
                  <a:pt x="1452626" y="98679"/>
                </a:moveTo>
                <a:lnTo>
                  <a:pt x="1435227" y="98679"/>
                </a:lnTo>
                <a:lnTo>
                  <a:pt x="1435227" y="123698"/>
                </a:lnTo>
                <a:lnTo>
                  <a:pt x="1452626" y="123698"/>
                </a:lnTo>
                <a:lnTo>
                  <a:pt x="1452626" y="98679"/>
                </a:lnTo>
                <a:close/>
              </a:path>
              <a:path w="2506979" h="223519">
                <a:moveTo>
                  <a:pt x="1510919" y="83058"/>
                </a:moveTo>
                <a:lnTo>
                  <a:pt x="1371092" y="83058"/>
                </a:lnTo>
                <a:lnTo>
                  <a:pt x="1371092" y="98679"/>
                </a:lnTo>
                <a:lnTo>
                  <a:pt x="1510919" y="98679"/>
                </a:lnTo>
                <a:lnTo>
                  <a:pt x="1510919" y="83058"/>
                </a:lnTo>
                <a:close/>
              </a:path>
              <a:path w="2506979" h="223519">
                <a:moveTo>
                  <a:pt x="1452626" y="53086"/>
                </a:moveTo>
                <a:lnTo>
                  <a:pt x="1435227" y="53086"/>
                </a:lnTo>
                <a:lnTo>
                  <a:pt x="1435227" y="83058"/>
                </a:lnTo>
                <a:lnTo>
                  <a:pt x="1452626" y="83058"/>
                </a:lnTo>
                <a:lnTo>
                  <a:pt x="1452626" y="53086"/>
                </a:lnTo>
                <a:close/>
              </a:path>
              <a:path w="2506979" h="223519">
                <a:moveTo>
                  <a:pt x="1398524" y="11430"/>
                </a:moveTo>
                <a:lnTo>
                  <a:pt x="1394426" y="26670"/>
                </a:lnTo>
                <a:lnTo>
                  <a:pt x="1388983" y="41338"/>
                </a:lnTo>
                <a:lnTo>
                  <a:pt x="1382182" y="55435"/>
                </a:lnTo>
                <a:lnTo>
                  <a:pt x="1374013" y="68961"/>
                </a:lnTo>
                <a:lnTo>
                  <a:pt x="1379220" y="71882"/>
                </a:lnTo>
                <a:lnTo>
                  <a:pt x="1384300" y="74675"/>
                </a:lnTo>
                <a:lnTo>
                  <a:pt x="1389252" y="77470"/>
                </a:lnTo>
                <a:lnTo>
                  <a:pt x="1392777" y="71659"/>
                </a:lnTo>
                <a:lnTo>
                  <a:pt x="1396111" y="65659"/>
                </a:lnTo>
                <a:lnTo>
                  <a:pt x="1399254" y="59467"/>
                </a:lnTo>
                <a:lnTo>
                  <a:pt x="1402206" y="53086"/>
                </a:lnTo>
                <a:lnTo>
                  <a:pt x="1501013" y="53086"/>
                </a:lnTo>
                <a:lnTo>
                  <a:pt x="1501013" y="37464"/>
                </a:lnTo>
                <a:lnTo>
                  <a:pt x="1408556" y="37464"/>
                </a:lnTo>
                <a:lnTo>
                  <a:pt x="1410970" y="30480"/>
                </a:lnTo>
                <a:lnTo>
                  <a:pt x="1413128" y="23240"/>
                </a:lnTo>
                <a:lnTo>
                  <a:pt x="1415161" y="15621"/>
                </a:lnTo>
                <a:lnTo>
                  <a:pt x="1398524" y="11430"/>
                </a:lnTo>
                <a:close/>
              </a:path>
              <a:path w="2506979" h="223519">
                <a:moveTo>
                  <a:pt x="1452626" y="3301"/>
                </a:moveTo>
                <a:lnTo>
                  <a:pt x="1435227" y="3301"/>
                </a:lnTo>
                <a:lnTo>
                  <a:pt x="1435227" y="37464"/>
                </a:lnTo>
                <a:lnTo>
                  <a:pt x="1452626" y="37464"/>
                </a:lnTo>
                <a:lnTo>
                  <a:pt x="1452626" y="3301"/>
                </a:lnTo>
                <a:close/>
              </a:path>
              <a:path w="2506979" h="223519">
                <a:moveTo>
                  <a:pt x="1520190" y="197612"/>
                </a:moveTo>
                <a:lnTo>
                  <a:pt x="1521714" y="204724"/>
                </a:lnTo>
                <a:lnTo>
                  <a:pt x="1522984" y="211200"/>
                </a:lnTo>
                <a:lnTo>
                  <a:pt x="1523873" y="217043"/>
                </a:lnTo>
                <a:lnTo>
                  <a:pt x="1553718" y="217170"/>
                </a:lnTo>
                <a:lnTo>
                  <a:pt x="1565366" y="215288"/>
                </a:lnTo>
                <a:lnTo>
                  <a:pt x="1573656" y="209645"/>
                </a:lnTo>
                <a:lnTo>
                  <a:pt x="1578613" y="200239"/>
                </a:lnTo>
                <a:lnTo>
                  <a:pt x="1578720" y="199389"/>
                </a:lnTo>
                <a:lnTo>
                  <a:pt x="1548384" y="199389"/>
                </a:lnTo>
                <a:lnTo>
                  <a:pt x="1543121" y="199272"/>
                </a:lnTo>
                <a:lnTo>
                  <a:pt x="1536668" y="198929"/>
                </a:lnTo>
                <a:lnTo>
                  <a:pt x="1529024" y="198372"/>
                </a:lnTo>
                <a:lnTo>
                  <a:pt x="1520190" y="197612"/>
                </a:lnTo>
                <a:close/>
              </a:path>
              <a:path w="2506979" h="223519">
                <a:moveTo>
                  <a:pt x="1580261" y="3175"/>
                </a:moveTo>
                <a:lnTo>
                  <a:pt x="1562480" y="3175"/>
                </a:lnTo>
                <a:lnTo>
                  <a:pt x="1562480" y="194056"/>
                </a:lnTo>
                <a:lnTo>
                  <a:pt x="1557781" y="199389"/>
                </a:lnTo>
                <a:lnTo>
                  <a:pt x="1578720" y="199389"/>
                </a:lnTo>
                <a:lnTo>
                  <a:pt x="1580261" y="187071"/>
                </a:lnTo>
                <a:lnTo>
                  <a:pt x="1580261" y="3175"/>
                </a:lnTo>
                <a:close/>
              </a:path>
              <a:path w="2506979" h="223519">
                <a:moveTo>
                  <a:pt x="1536827" y="24511"/>
                </a:moveTo>
                <a:lnTo>
                  <a:pt x="1519554" y="24511"/>
                </a:lnTo>
                <a:lnTo>
                  <a:pt x="1519554" y="162051"/>
                </a:lnTo>
                <a:lnTo>
                  <a:pt x="1536827" y="162051"/>
                </a:lnTo>
                <a:lnTo>
                  <a:pt x="1536827" y="24511"/>
                </a:lnTo>
                <a:close/>
              </a:path>
              <a:path w="2506979" h="223519">
                <a:moveTo>
                  <a:pt x="1721866" y="163702"/>
                </a:moveTo>
                <a:lnTo>
                  <a:pt x="1701038" y="163702"/>
                </a:lnTo>
                <a:lnTo>
                  <a:pt x="1687322" y="223265"/>
                </a:lnTo>
                <a:lnTo>
                  <a:pt x="1702943" y="223265"/>
                </a:lnTo>
                <a:lnTo>
                  <a:pt x="1721866" y="163702"/>
                </a:lnTo>
                <a:close/>
              </a:path>
              <a:path w="2506979" h="223519">
                <a:moveTo>
                  <a:pt x="1938401" y="197612"/>
                </a:moveTo>
                <a:lnTo>
                  <a:pt x="1940052" y="204215"/>
                </a:lnTo>
                <a:lnTo>
                  <a:pt x="1941195" y="211074"/>
                </a:lnTo>
                <a:lnTo>
                  <a:pt x="1941956" y="217932"/>
                </a:lnTo>
                <a:lnTo>
                  <a:pt x="1982851" y="218059"/>
                </a:lnTo>
                <a:lnTo>
                  <a:pt x="1995612" y="216102"/>
                </a:lnTo>
                <a:lnTo>
                  <a:pt x="2004742" y="210407"/>
                </a:lnTo>
                <a:lnTo>
                  <a:pt x="2010229" y="200949"/>
                </a:lnTo>
                <a:lnTo>
                  <a:pt x="2010445" y="199389"/>
                </a:lnTo>
                <a:lnTo>
                  <a:pt x="1976754" y="199389"/>
                </a:lnTo>
                <a:lnTo>
                  <a:pt x="1969422" y="199272"/>
                </a:lnTo>
                <a:lnTo>
                  <a:pt x="1960578" y="198929"/>
                </a:lnTo>
                <a:lnTo>
                  <a:pt x="1950233" y="198372"/>
                </a:lnTo>
                <a:lnTo>
                  <a:pt x="1938401" y="197612"/>
                </a:lnTo>
                <a:close/>
              </a:path>
              <a:path w="2506979" h="223519">
                <a:moveTo>
                  <a:pt x="2012061" y="36575"/>
                </a:moveTo>
                <a:lnTo>
                  <a:pt x="1993265" y="36575"/>
                </a:lnTo>
                <a:lnTo>
                  <a:pt x="1993265" y="193421"/>
                </a:lnTo>
                <a:lnTo>
                  <a:pt x="1987803" y="199389"/>
                </a:lnTo>
                <a:lnTo>
                  <a:pt x="2010445" y="199389"/>
                </a:lnTo>
                <a:lnTo>
                  <a:pt x="2012061" y="187706"/>
                </a:lnTo>
                <a:lnTo>
                  <a:pt x="2012061" y="36575"/>
                </a:lnTo>
                <a:close/>
              </a:path>
              <a:path w="2506979" h="223519">
                <a:moveTo>
                  <a:pt x="1951736" y="69723"/>
                </a:moveTo>
                <a:lnTo>
                  <a:pt x="1853311" y="69723"/>
                </a:lnTo>
                <a:lnTo>
                  <a:pt x="1853311" y="173736"/>
                </a:lnTo>
                <a:lnTo>
                  <a:pt x="1870964" y="173736"/>
                </a:lnTo>
                <a:lnTo>
                  <a:pt x="1870964" y="157861"/>
                </a:lnTo>
                <a:lnTo>
                  <a:pt x="1951736" y="157861"/>
                </a:lnTo>
                <a:lnTo>
                  <a:pt x="1951736" y="141986"/>
                </a:lnTo>
                <a:lnTo>
                  <a:pt x="1870964" y="141986"/>
                </a:lnTo>
                <a:lnTo>
                  <a:pt x="1870964" y="85471"/>
                </a:lnTo>
                <a:lnTo>
                  <a:pt x="1951736" y="85471"/>
                </a:lnTo>
                <a:lnTo>
                  <a:pt x="1951736" y="69723"/>
                </a:lnTo>
                <a:close/>
              </a:path>
              <a:path w="2506979" h="223519">
                <a:moveTo>
                  <a:pt x="1951736" y="85471"/>
                </a:moveTo>
                <a:lnTo>
                  <a:pt x="1934082" y="85471"/>
                </a:lnTo>
                <a:lnTo>
                  <a:pt x="1934082" y="141986"/>
                </a:lnTo>
                <a:lnTo>
                  <a:pt x="1951736" y="141986"/>
                </a:lnTo>
                <a:lnTo>
                  <a:pt x="1951736" y="85471"/>
                </a:lnTo>
                <a:close/>
              </a:path>
              <a:path w="2506979" h="223519">
                <a:moveTo>
                  <a:pt x="2049145" y="19685"/>
                </a:moveTo>
                <a:lnTo>
                  <a:pt x="1828546" y="19685"/>
                </a:lnTo>
                <a:lnTo>
                  <a:pt x="1828546" y="36575"/>
                </a:lnTo>
                <a:lnTo>
                  <a:pt x="2049145" y="36575"/>
                </a:lnTo>
                <a:lnTo>
                  <a:pt x="2049145" y="19685"/>
                </a:lnTo>
                <a:close/>
              </a:path>
              <a:path w="2506979" h="223519">
                <a:moveTo>
                  <a:pt x="2101342" y="80645"/>
                </a:moveTo>
                <a:lnTo>
                  <a:pt x="2057653" y="80645"/>
                </a:lnTo>
                <a:lnTo>
                  <a:pt x="2057653" y="97155"/>
                </a:lnTo>
                <a:lnTo>
                  <a:pt x="2084197" y="97155"/>
                </a:lnTo>
                <a:lnTo>
                  <a:pt x="2084197" y="172212"/>
                </a:lnTo>
                <a:lnTo>
                  <a:pt x="2055788" y="199481"/>
                </a:lnTo>
                <a:lnTo>
                  <a:pt x="2055748" y="199898"/>
                </a:lnTo>
                <a:lnTo>
                  <a:pt x="2064766" y="218059"/>
                </a:lnTo>
                <a:lnTo>
                  <a:pt x="2073024" y="208180"/>
                </a:lnTo>
                <a:lnTo>
                  <a:pt x="2080260" y="199898"/>
                </a:lnTo>
                <a:lnTo>
                  <a:pt x="2086447" y="193234"/>
                </a:lnTo>
                <a:lnTo>
                  <a:pt x="2091563" y="188213"/>
                </a:lnTo>
                <a:lnTo>
                  <a:pt x="2113044" y="188213"/>
                </a:lnTo>
                <a:lnTo>
                  <a:pt x="2109410" y="185785"/>
                </a:lnTo>
                <a:lnTo>
                  <a:pt x="2101342" y="176022"/>
                </a:lnTo>
                <a:lnTo>
                  <a:pt x="2101342" y="80645"/>
                </a:lnTo>
                <a:close/>
              </a:path>
              <a:path w="2506979" h="223519">
                <a:moveTo>
                  <a:pt x="2113044" y="188213"/>
                </a:moveTo>
                <a:lnTo>
                  <a:pt x="2091563" y="188213"/>
                </a:lnTo>
                <a:lnTo>
                  <a:pt x="2100536" y="199481"/>
                </a:lnTo>
                <a:lnTo>
                  <a:pt x="2112391" y="207581"/>
                </a:lnTo>
                <a:lnTo>
                  <a:pt x="2127103" y="212538"/>
                </a:lnTo>
                <a:lnTo>
                  <a:pt x="2144649" y="214375"/>
                </a:lnTo>
                <a:lnTo>
                  <a:pt x="2197735" y="215646"/>
                </a:lnTo>
                <a:lnTo>
                  <a:pt x="2271649" y="215264"/>
                </a:lnTo>
                <a:lnTo>
                  <a:pt x="2274270" y="208180"/>
                </a:lnTo>
                <a:lnTo>
                  <a:pt x="2276348" y="202437"/>
                </a:lnTo>
                <a:lnTo>
                  <a:pt x="2277310" y="199389"/>
                </a:lnTo>
                <a:lnTo>
                  <a:pt x="2203577" y="199389"/>
                </a:lnTo>
                <a:lnTo>
                  <a:pt x="2147951" y="198500"/>
                </a:lnTo>
                <a:lnTo>
                  <a:pt x="2132738" y="197024"/>
                </a:lnTo>
                <a:lnTo>
                  <a:pt x="2119884" y="192786"/>
                </a:lnTo>
                <a:lnTo>
                  <a:pt x="2113044" y="188213"/>
                </a:lnTo>
                <a:close/>
              </a:path>
              <a:path w="2506979" h="223519">
                <a:moveTo>
                  <a:pt x="2277872" y="197612"/>
                </a:moveTo>
                <a:lnTo>
                  <a:pt x="2203577" y="199389"/>
                </a:lnTo>
                <a:lnTo>
                  <a:pt x="2277310" y="199389"/>
                </a:lnTo>
                <a:lnTo>
                  <a:pt x="2277872" y="197612"/>
                </a:lnTo>
                <a:close/>
              </a:path>
              <a:path w="2506979" h="223519">
                <a:moveTo>
                  <a:pt x="2209800" y="169037"/>
                </a:moveTo>
                <a:lnTo>
                  <a:pt x="2211324" y="174751"/>
                </a:lnTo>
                <a:lnTo>
                  <a:pt x="2212467" y="180594"/>
                </a:lnTo>
                <a:lnTo>
                  <a:pt x="2213229" y="186182"/>
                </a:lnTo>
                <a:lnTo>
                  <a:pt x="2222246" y="186689"/>
                </a:lnTo>
                <a:lnTo>
                  <a:pt x="2230628" y="186817"/>
                </a:lnTo>
                <a:lnTo>
                  <a:pt x="2238375" y="186817"/>
                </a:lnTo>
                <a:lnTo>
                  <a:pt x="2248636" y="185241"/>
                </a:lnTo>
                <a:lnTo>
                  <a:pt x="2255980" y="180498"/>
                </a:lnTo>
                <a:lnTo>
                  <a:pt x="2260395" y="172565"/>
                </a:lnTo>
                <a:lnTo>
                  <a:pt x="2260660" y="170561"/>
                </a:lnTo>
                <a:lnTo>
                  <a:pt x="2227199" y="170561"/>
                </a:lnTo>
                <a:lnTo>
                  <a:pt x="2219198" y="170052"/>
                </a:lnTo>
                <a:lnTo>
                  <a:pt x="2209800" y="169037"/>
                </a:lnTo>
                <a:close/>
              </a:path>
              <a:path w="2506979" h="223519">
                <a:moveTo>
                  <a:pt x="2261870" y="60451"/>
                </a:moveTo>
                <a:lnTo>
                  <a:pt x="2129663" y="60451"/>
                </a:lnTo>
                <a:lnTo>
                  <a:pt x="2129663" y="186182"/>
                </a:lnTo>
                <a:lnTo>
                  <a:pt x="2145538" y="186182"/>
                </a:lnTo>
                <a:lnTo>
                  <a:pt x="2145538" y="148082"/>
                </a:lnTo>
                <a:lnTo>
                  <a:pt x="2261870" y="148082"/>
                </a:lnTo>
                <a:lnTo>
                  <a:pt x="2261870" y="133731"/>
                </a:lnTo>
                <a:lnTo>
                  <a:pt x="2145538" y="133731"/>
                </a:lnTo>
                <a:lnTo>
                  <a:pt x="2145538" y="111379"/>
                </a:lnTo>
                <a:lnTo>
                  <a:pt x="2261870" y="111379"/>
                </a:lnTo>
                <a:lnTo>
                  <a:pt x="2261870" y="97155"/>
                </a:lnTo>
                <a:lnTo>
                  <a:pt x="2145538" y="97155"/>
                </a:lnTo>
                <a:lnTo>
                  <a:pt x="2145538" y="74802"/>
                </a:lnTo>
                <a:lnTo>
                  <a:pt x="2261870" y="74802"/>
                </a:lnTo>
                <a:lnTo>
                  <a:pt x="2261870" y="60451"/>
                </a:lnTo>
                <a:close/>
              </a:path>
              <a:path w="2506979" h="223519">
                <a:moveTo>
                  <a:pt x="2203323" y="148082"/>
                </a:moveTo>
                <a:lnTo>
                  <a:pt x="2187575" y="148082"/>
                </a:lnTo>
                <a:lnTo>
                  <a:pt x="2187575" y="182880"/>
                </a:lnTo>
                <a:lnTo>
                  <a:pt x="2203323" y="182880"/>
                </a:lnTo>
                <a:lnTo>
                  <a:pt x="2203323" y="148082"/>
                </a:lnTo>
                <a:close/>
              </a:path>
              <a:path w="2506979" h="223519">
                <a:moveTo>
                  <a:pt x="2261870" y="148082"/>
                </a:moveTo>
                <a:lnTo>
                  <a:pt x="2245995" y="148082"/>
                </a:lnTo>
                <a:lnTo>
                  <a:pt x="2245995" y="166750"/>
                </a:lnTo>
                <a:lnTo>
                  <a:pt x="2241930" y="170561"/>
                </a:lnTo>
                <a:lnTo>
                  <a:pt x="2260660" y="170561"/>
                </a:lnTo>
                <a:lnTo>
                  <a:pt x="2261870" y="161417"/>
                </a:lnTo>
                <a:lnTo>
                  <a:pt x="2261870" y="148082"/>
                </a:lnTo>
                <a:close/>
              </a:path>
              <a:path w="2506979" h="223519">
                <a:moveTo>
                  <a:pt x="2203323" y="111379"/>
                </a:moveTo>
                <a:lnTo>
                  <a:pt x="2187575" y="111379"/>
                </a:lnTo>
                <a:lnTo>
                  <a:pt x="2187575" y="133731"/>
                </a:lnTo>
                <a:lnTo>
                  <a:pt x="2203323" y="133731"/>
                </a:lnTo>
                <a:lnTo>
                  <a:pt x="2203323" y="111379"/>
                </a:lnTo>
                <a:close/>
              </a:path>
              <a:path w="2506979" h="223519">
                <a:moveTo>
                  <a:pt x="2261870" y="111379"/>
                </a:moveTo>
                <a:lnTo>
                  <a:pt x="2245995" y="111379"/>
                </a:lnTo>
                <a:lnTo>
                  <a:pt x="2245995" y="133731"/>
                </a:lnTo>
                <a:lnTo>
                  <a:pt x="2261870" y="133731"/>
                </a:lnTo>
                <a:lnTo>
                  <a:pt x="2261870" y="111379"/>
                </a:lnTo>
                <a:close/>
              </a:path>
              <a:path w="2506979" h="223519">
                <a:moveTo>
                  <a:pt x="2203323" y="74802"/>
                </a:moveTo>
                <a:lnTo>
                  <a:pt x="2187575" y="74802"/>
                </a:lnTo>
                <a:lnTo>
                  <a:pt x="2187575" y="97155"/>
                </a:lnTo>
                <a:lnTo>
                  <a:pt x="2203323" y="97155"/>
                </a:lnTo>
                <a:lnTo>
                  <a:pt x="2203323" y="74802"/>
                </a:lnTo>
                <a:close/>
              </a:path>
              <a:path w="2506979" h="223519">
                <a:moveTo>
                  <a:pt x="2261870" y="74802"/>
                </a:moveTo>
                <a:lnTo>
                  <a:pt x="2245995" y="74802"/>
                </a:lnTo>
                <a:lnTo>
                  <a:pt x="2245995" y="97155"/>
                </a:lnTo>
                <a:lnTo>
                  <a:pt x="2261870" y="97155"/>
                </a:lnTo>
                <a:lnTo>
                  <a:pt x="2261870" y="74802"/>
                </a:lnTo>
                <a:close/>
              </a:path>
              <a:path w="2506979" h="223519">
                <a:moveTo>
                  <a:pt x="2158111" y="32638"/>
                </a:moveTo>
                <a:lnTo>
                  <a:pt x="2148840" y="43307"/>
                </a:lnTo>
                <a:lnTo>
                  <a:pt x="2166461" y="51879"/>
                </a:lnTo>
                <a:lnTo>
                  <a:pt x="2183511" y="60451"/>
                </a:lnTo>
                <a:lnTo>
                  <a:pt x="2213991" y="60451"/>
                </a:lnTo>
                <a:lnTo>
                  <a:pt x="2211578" y="59309"/>
                </a:lnTo>
                <a:lnTo>
                  <a:pt x="2209038" y="57912"/>
                </a:lnTo>
                <a:lnTo>
                  <a:pt x="2206371" y="56642"/>
                </a:lnTo>
                <a:lnTo>
                  <a:pt x="2221513" y="48768"/>
                </a:lnTo>
                <a:lnTo>
                  <a:pt x="2191004" y="48768"/>
                </a:lnTo>
                <a:lnTo>
                  <a:pt x="2166733" y="36802"/>
                </a:lnTo>
                <a:lnTo>
                  <a:pt x="2158111" y="32638"/>
                </a:lnTo>
                <a:close/>
              </a:path>
              <a:path w="2506979" h="223519">
                <a:moveTo>
                  <a:pt x="2083435" y="5587"/>
                </a:moveTo>
                <a:lnTo>
                  <a:pt x="2069211" y="15239"/>
                </a:lnTo>
                <a:lnTo>
                  <a:pt x="2075426" y="23691"/>
                </a:lnTo>
                <a:lnTo>
                  <a:pt x="2082450" y="33797"/>
                </a:lnTo>
                <a:lnTo>
                  <a:pt x="2090285" y="45547"/>
                </a:lnTo>
                <a:lnTo>
                  <a:pt x="2098929" y="58927"/>
                </a:lnTo>
                <a:lnTo>
                  <a:pt x="2114804" y="47751"/>
                </a:lnTo>
                <a:lnTo>
                  <a:pt x="2105348" y="34484"/>
                </a:lnTo>
                <a:lnTo>
                  <a:pt x="2096976" y="23050"/>
                </a:lnTo>
                <a:lnTo>
                  <a:pt x="2089675" y="13426"/>
                </a:lnTo>
                <a:lnTo>
                  <a:pt x="2083435" y="5587"/>
                </a:lnTo>
                <a:close/>
              </a:path>
              <a:path w="2506979" h="223519">
                <a:moveTo>
                  <a:pt x="2260346" y="13588"/>
                </a:moveTo>
                <a:lnTo>
                  <a:pt x="2126106" y="13588"/>
                </a:lnTo>
                <a:lnTo>
                  <a:pt x="2126106" y="27939"/>
                </a:lnTo>
                <a:lnTo>
                  <a:pt x="2230881" y="27939"/>
                </a:lnTo>
                <a:lnTo>
                  <a:pt x="2191004" y="48768"/>
                </a:lnTo>
                <a:lnTo>
                  <a:pt x="2221513" y="48768"/>
                </a:lnTo>
                <a:lnTo>
                  <a:pt x="2260346" y="28575"/>
                </a:lnTo>
                <a:lnTo>
                  <a:pt x="2260346" y="13588"/>
                </a:lnTo>
                <a:close/>
              </a:path>
              <a:path w="2506979" h="223519">
                <a:moveTo>
                  <a:pt x="2330196" y="79501"/>
                </a:moveTo>
                <a:lnTo>
                  <a:pt x="2287143" y="79501"/>
                </a:lnTo>
                <a:lnTo>
                  <a:pt x="2287143" y="95504"/>
                </a:lnTo>
                <a:lnTo>
                  <a:pt x="2312924" y="95504"/>
                </a:lnTo>
                <a:lnTo>
                  <a:pt x="2312924" y="172212"/>
                </a:lnTo>
                <a:lnTo>
                  <a:pt x="2307423" y="176970"/>
                </a:lnTo>
                <a:lnTo>
                  <a:pt x="2301017" y="182657"/>
                </a:lnTo>
                <a:lnTo>
                  <a:pt x="2285492" y="196723"/>
                </a:lnTo>
                <a:lnTo>
                  <a:pt x="2294890" y="215392"/>
                </a:lnTo>
                <a:lnTo>
                  <a:pt x="2303867" y="204987"/>
                </a:lnTo>
                <a:lnTo>
                  <a:pt x="2311284" y="196723"/>
                </a:lnTo>
                <a:lnTo>
                  <a:pt x="2316821" y="190942"/>
                </a:lnTo>
                <a:lnTo>
                  <a:pt x="2320798" y="187325"/>
                </a:lnTo>
                <a:lnTo>
                  <a:pt x="2343530" y="187325"/>
                </a:lnTo>
                <a:lnTo>
                  <a:pt x="2339389" y="184989"/>
                </a:lnTo>
                <a:lnTo>
                  <a:pt x="2330196" y="176275"/>
                </a:lnTo>
                <a:lnTo>
                  <a:pt x="2330196" y="79501"/>
                </a:lnTo>
                <a:close/>
              </a:path>
              <a:path w="2506979" h="223519">
                <a:moveTo>
                  <a:pt x="2343530" y="187325"/>
                </a:moveTo>
                <a:lnTo>
                  <a:pt x="2320798" y="187325"/>
                </a:lnTo>
                <a:lnTo>
                  <a:pt x="2331110" y="198276"/>
                </a:lnTo>
                <a:lnTo>
                  <a:pt x="2343959" y="206168"/>
                </a:lnTo>
                <a:lnTo>
                  <a:pt x="2359356" y="210988"/>
                </a:lnTo>
                <a:lnTo>
                  <a:pt x="2377313" y="212725"/>
                </a:lnTo>
                <a:lnTo>
                  <a:pt x="2434463" y="214122"/>
                </a:lnTo>
                <a:lnTo>
                  <a:pt x="2499868" y="213233"/>
                </a:lnTo>
                <a:lnTo>
                  <a:pt x="2502027" y="207390"/>
                </a:lnTo>
                <a:lnTo>
                  <a:pt x="2504440" y="201549"/>
                </a:lnTo>
                <a:lnTo>
                  <a:pt x="2506007" y="197865"/>
                </a:lnTo>
                <a:lnTo>
                  <a:pt x="2439162" y="197865"/>
                </a:lnTo>
                <a:lnTo>
                  <a:pt x="2379091" y="196723"/>
                </a:lnTo>
                <a:lnTo>
                  <a:pt x="2363825" y="195224"/>
                </a:lnTo>
                <a:lnTo>
                  <a:pt x="2350595" y="191309"/>
                </a:lnTo>
                <a:lnTo>
                  <a:pt x="2343530" y="187325"/>
                </a:lnTo>
                <a:close/>
              </a:path>
              <a:path w="2506979" h="223519">
                <a:moveTo>
                  <a:pt x="2506979" y="195580"/>
                </a:moveTo>
                <a:lnTo>
                  <a:pt x="2439162" y="197865"/>
                </a:lnTo>
                <a:lnTo>
                  <a:pt x="2506007" y="197865"/>
                </a:lnTo>
                <a:lnTo>
                  <a:pt x="2506979" y="195580"/>
                </a:lnTo>
                <a:close/>
              </a:path>
              <a:path w="2506979" h="223519">
                <a:moveTo>
                  <a:pt x="2400554" y="162051"/>
                </a:moveTo>
                <a:lnTo>
                  <a:pt x="2401951" y="169672"/>
                </a:lnTo>
                <a:lnTo>
                  <a:pt x="2403072" y="176275"/>
                </a:lnTo>
                <a:lnTo>
                  <a:pt x="2403855" y="182118"/>
                </a:lnTo>
                <a:lnTo>
                  <a:pt x="2413261" y="182264"/>
                </a:lnTo>
                <a:lnTo>
                  <a:pt x="2458513" y="175196"/>
                </a:lnTo>
                <a:lnTo>
                  <a:pt x="2464038" y="163830"/>
                </a:lnTo>
                <a:lnTo>
                  <a:pt x="2433701" y="163830"/>
                </a:lnTo>
                <a:lnTo>
                  <a:pt x="2425896" y="163730"/>
                </a:lnTo>
                <a:lnTo>
                  <a:pt x="2417746" y="163417"/>
                </a:lnTo>
                <a:lnTo>
                  <a:pt x="2409287" y="162865"/>
                </a:lnTo>
                <a:lnTo>
                  <a:pt x="2400554" y="162051"/>
                </a:lnTo>
                <a:close/>
              </a:path>
              <a:path w="2506979" h="223519">
                <a:moveTo>
                  <a:pt x="2465451" y="60960"/>
                </a:moveTo>
                <a:lnTo>
                  <a:pt x="2447417" y="60960"/>
                </a:lnTo>
                <a:lnTo>
                  <a:pt x="2447544" y="158623"/>
                </a:lnTo>
                <a:lnTo>
                  <a:pt x="2442972" y="163830"/>
                </a:lnTo>
                <a:lnTo>
                  <a:pt x="2464038" y="163830"/>
                </a:lnTo>
                <a:lnTo>
                  <a:pt x="2465451" y="153543"/>
                </a:lnTo>
                <a:lnTo>
                  <a:pt x="2465451" y="60960"/>
                </a:lnTo>
                <a:close/>
              </a:path>
              <a:path w="2506979" h="223519">
                <a:moveTo>
                  <a:pt x="2374138" y="77470"/>
                </a:moveTo>
                <a:lnTo>
                  <a:pt x="2360549" y="87502"/>
                </a:lnTo>
                <a:lnTo>
                  <a:pt x="2369192" y="99004"/>
                </a:lnTo>
                <a:lnTo>
                  <a:pt x="2377979" y="111220"/>
                </a:lnTo>
                <a:lnTo>
                  <a:pt x="2386909" y="124150"/>
                </a:lnTo>
                <a:lnTo>
                  <a:pt x="2395981" y="137795"/>
                </a:lnTo>
                <a:lnTo>
                  <a:pt x="2411476" y="126364"/>
                </a:lnTo>
                <a:lnTo>
                  <a:pt x="2404284" y="116599"/>
                </a:lnTo>
                <a:lnTo>
                  <a:pt x="2395664" y="105203"/>
                </a:lnTo>
                <a:lnTo>
                  <a:pt x="2385615" y="92164"/>
                </a:lnTo>
                <a:lnTo>
                  <a:pt x="2374138" y="77470"/>
                </a:lnTo>
                <a:close/>
              </a:path>
              <a:path w="2506979" h="223519">
                <a:moveTo>
                  <a:pt x="2503804" y="44704"/>
                </a:moveTo>
                <a:lnTo>
                  <a:pt x="2351659" y="44704"/>
                </a:lnTo>
                <a:lnTo>
                  <a:pt x="2351659" y="60960"/>
                </a:lnTo>
                <a:lnTo>
                  <a:pt x="2503804" y="60960"/>
                </a:lnTo>
                <a:lnTo>
                  <a:pt x="2503804" y="44704"/>
                </a:lnTo>
                <a:close/>
              </a:path>
              <a:path w="2506979" h="223519">
                <a:moveTo>
                  <a:pt x="2308479" y="2921"/>
                </a:moveTo>
                <a:lnTo>
                  <a:pt x="2295144" y="12573"/>
                </a:lnTo>
                <a:lnTo>
                  <a:pt x="2302359" y="22238"/>
                </a:lnTo>
                <a:lnTo>
                  <a:pt x="2309771" y="32639"/>
                </a:lnTo>
                <a:lnTo>
                  <a:pt x="2317218" y="43523"/>
                </a:lnTo>
                <a:lnTo>
                  <a:pt x="2324862" y="55118"/>
                </a:lnTo>
                <a:lnTo>
                  <a:pt x="2329434" y="51562"/>
                </a:lnTo>
                <a:lnTo>
                  <a:pt x="2334768" y="48006"/>
                </a:lnTo>
                <a:lnTo>
                  <a:pt x="2340610" y="44450"/>
                </a:lnTo>
                <a:lnTo>
                  <a:pt x="2332047" y="32559"/>
                </a:lnTo>
                <a:lnTo>
                  <a:pt x="2323925" y="21780"/>
                </a:lnTo>
                <a:lnTo>
                  <a:pt x="2316053" y="11874"/>
                </a:lnTo>
                <a:lnTo>
                  <a:pt x="2308479" y="2921"/>
                </a:lnTo>
                <a:close/>
              </a:path>
              <a:path w="2506979" h="223519">
                <a:moveTo>
                  <a:pt x="2465451" y="2032"/>
                </a:moveTo>
                <a:lnTo>
                  <a:pt x="2447417" y="2032"/>
                </a:lnTo>
                <a:lnTo>
                  <a:pt x="2447417" y="44704"/>
                </a:lnTo>
                <a:lnTo>
                  <a:pt x="2465451" y="44704"/>
                </a:lnTo>
                <a:lnTo>
                  <a:pt x="2465451" y="2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456676" y="2527935"/>
            <a:ext cx="3095244" cy="2239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454897" y="2802635"/>
            <a:ext cx="2812796" cy="22377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447531" y="4297679"/>
            <a:ext cx="2985516" cy="79705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457310" y="4308221"/>
            <a:ext cx="2963799" cy="2261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457945" y="4582795"/>
            <a:ext cx="2965196" cy="2246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460613" y="4859273"/>
            <a:ext cx="2121280" cy="22466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720207" y="3276600"/>
            <a:ext cx="815975" cy="774700"/>
          </a:xfrm>
          <a:custGeom>
            <a:avLst/>
            <a:gdLst/>
            <a:ahLst/>
            <a:cxnLst/>
            <a:rect l="l" t="t" r="r" b="b"/>
            <a:pathLst>
              <a:path w="815975" h="774700">
                <a:moveTo>
                  <a:pt x="756665" y="0"/>
                </a:moveTo>
                <a:lnTo>
                  <a:pt x="58927" y="0"/>
                </a:lnTo>
                <a:lnTo>
                  <a:pt x="36433" y="5429"/>
                </a:lnTo>
                <a:lnTo>
                  <a:pt x="17652" y="20288"/>
                </a:lnTo>
                <a:lnTo>
                  <a:pt x="4778" y="42433"/>
                </a:lnTo>
                <a:lnTo>
                  <a:pt x="0" y="69723"/>
                </a:lnTo>
                <a:lnTo>
                  <a:pt x="0" y="704595"/>
                </a:lnTo>
                <a:lnTo>
                  <a:pt x="4778" y="731885"/>
                </a:lnTo>
                <a:lnTo>
                  <a:pt x="17652" y="754030"/>
                </a:lnTo>
                <a:lnTo>
                  <a:pt x="36433" y="768889"/>
                </a:lnTo>
                <a:lnTo>
                  <a:pt x="58927" y="774319"/>
                </a:lnTo>
                <a:lnTo>
                  <a:pt x="756665" y="774319"/>
                </a:lnTo>
                <a:lnTo>
                  <a:pt x="779823" y="768889"/>
                </a:lnTo>
                <a:lnTo>
                  <a:pt x="798575" y="754030"/>
                </a:lnTo>
                <a:lnTo>
                  <a:pt x="811137" y="731885"/>
                </a:lnTo>
                <a:lnTo>
                  <a:pt x="815720" y="704595"/>
                </a:lnTo>
                <a:lnTo>
                  <a:pt x="815720" y="69723"/>
                </a:lnTo>
                <a:lnTo>
                  <a:pt x="811137" y="42433"/>
                </a:lnTo>
                <a:lnTo>
                  <a:pt x="798576" y="20288"/>
                </a:lnTo>
                <a:lnTo>
                  <a:pt x="779823" y="5429"/>
                </a:lnTo>
                <a:lnTo>
                  <a:pt x="756665" y="0"/>
                </a:lnTo>
                <a:close/>
              </a:path>
            </a:pathLst>
          </a:custGeom>
          <a:solidFill>
            <a:srgbClr val="DFC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866891" y="3291585"/>
            <a:ext cx="520065" cy="729615"/>
          </a:xfrm>
          <a:custGeom>
            <a:avLst/>
            <a:gdLst/>
            <a:ahLst/>
            <a:cxnLst/>
            <a:rect l="l" t="t" r="r" b="b"/>
            <a:pathLst>
              <a:path w="520064" h="729614">
                <a:moveTo>
                  <a:pt x="244094" y="0"/>
                </a:moveTo>
                <a:lnTo>
                  <a:pt x="0" y="729488"/>
                </a:lnTo>
                <a:lnTo>
                  <a:pt x="519811" y="729488"/>
                </a:lnTo>
                <a:lnTo>
                  <a:pt x="244094" y="0"/>
                </a:lnTo>
                <a:close/>
              </a:path>
            </a:pathLst>
          </a:custGeom>
          <a:solidFill>
            <a:srgbClr val="C2AC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20207" y="3276600"/>
            <a:ext cx="815975" cy="70485"/>
          </a:xfrm>
          <a:custGeom>
            <a:avLst/>
            <a:gdLst/>
            <a:ahLst/>
            <a:cxnLst/>
            <a:rect l="l" t="t" r="r" b="b"/>
            <a:pathLst>
              <a:path w="815975" h="70485">
                <a:moveTo>
                  <a:pt x="2124" y="57897"/>
                </a:moveTo>
                <a:lnTo>
                  <a:pt x="920" y="61452"/>
                </a:lnTo>
                <a:lnTo>
                  <a:pt x="0" y="70103"/>
                </a:lnTo>
                <a:lnTo>
                  <a:pt x="2124" y="57897"/>
                </a:lnTo>
                <a:close/>
              </a:path>
              <a:path w="815975" h="70485">
                <a:moveTo>
                  <a:pt x="813771" y="58425"/>
                </a:moveTo>
                <a:lnTo>
                  <a:pt x="815720" y="70103"/>
                </a:lnTo>
                <a:lnTo>
                  <a:pt x="814798" y="61452"/>
                </a:lnTo>
                <a:lnTo>
                  <a:pt x="813771" y="58425"/>
                </a:lnTo>
                <a:close/>
              </a:path>
              <a:path w="815975" h="70485">
                <a:moveTo>
                  <a:pt x="791477" y="14732"/>
                </a:moveTo>
                <a:lnTo>
                  <a:pt x="756665" y="14732"/>
                </a:lnTo>
                <a:lnTo>
                  <a:pt x="790807" y="23383"/>
                </a:lnTo>
                <a:lnTo>
                  <a:pt x="808339" y="42418"/>
                </a:lnTo>
                <a:lnTo>
                  <a:pt x="813771" y="58425"/>
                </a:lnTo>
                <a:lnTo>
                  <a:pt x="811137" y="42648"/>
                </a:lnTo>
                <a:lnTo>
                  <a:pt x="798576" y="20383"/>
                </a:lnTo>
                <a:lnTo>
                  <a:pt x="791477" y="14732"/>
                </a:lnTo>
                <a:close/>
              </a:path>
              <a:path w="815975" h="70485">
                <a:moveTo>
                  <a:pt x="756665" y="0"/>
                </a:moveTo>
                <a:lnTo>
                  <a:pt x="58927" y="0"/>
                </a:lnTo>
                <a:lnTo>
                  <a:pt x="36433" y="5453"/>
                </a:lnTo>
                <a:lnTo>
                  <a:pt x="17652" y="20383"/>
                </a:lnTo>
                <a:lnTo>
                  <a:pt x="4778" y="42648"/>
                </a:lnTo>
                <a:lnTo>
                  <a:pt x="2124" y="57897"/>
                </a:lnTo>
                <a:lnTo>
                  <a:pt x="7365" y="42418"/>
                </a:lnTo>
                <a:lnTo>
                  <a:pt x="24860" y="23383"/>
                </a:lnTo>
                <a:lnTo>
                  <a:pt x="58927" y="14732"/>
                </a:lnTo>
                <a:lnTo>
                  <a:pt x="791477" y="14732"/>
                </a:lnTo>
                <a:lnTo>
                  <a:pt x="779823" y="5453"/>
                </a:lnTo>
                <a:lnTo>
                  <a:pt x="756665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20207" y="3980688"/>
            <a:ext cx="815975" cy="70485"/>
          </a:xfrm>
          <a:custGeom>
            <a:avLst/>
            <a:gdLst/>
            <a:ahLst/>
            <a:cxnLst/>
            <a:rect l="l" t="t" r="r" b="b"/>
            <a:pathLst>
              <a:path w="815975" h="70485">
                <a:moveTo>
                  <a:pt x="1217" y="7015"/>
                </a:moveTo>
                <a:lnTo>
                  <a:pt x="4778" y="27529"/>
                </a:lnTo>
                <a:lnTo>
                  <a:pt x="17653" y="49831"/>
                </a:lnTo>
                <a:lnTo>
                  <a:pt x="36433" y="64775"/>
                </a:lnTo>
                <a:lnTo>
                  <a:pt x="58927" y="70231"/>
                </a:lnTo>
                <a:lnTo>
                  <a:pt x="756665" y="70231"/>
                </a:lnTo>
                <a:lnTo>
                  <a:pt x="779823" y="64775"/>
                </a:lnTo>
                <a:lnTo>
                  <a:pt x="798575" y="49831"/>
                </a:lnTo>
                <a:lnTo>
                  <a:pt x="803681" y="40767"/>
                </a:lnTo>
                <a:lnTo>
                  <a:pt x="58927" y="40767"/>
                </a:lnTo>
                <a:lnTo>
                  <a:pt x="24860" y="34397"/>
                </a:lnTo>
                <a:lnTo>
                  <a:pt x="7366" y="20383"/>
                </a:lnTo>
                <a:lnTo>
                  <a:pt x="1217" y="7015"/>
                </a:lnTo>
                <a:close/>
              </a:path>
              <a:path w="815975" h="70485">
                <a:moveTo>
                  <a:pt x="814582" y="6838"/>
                </a:moveTo>
                <a:lnTo>
                  <a:pt x="808339" y="20383"/>
                </a:lnTo>
                <a:lnTo>
                  <a:pt x="790807" y="34397"/>
                </a:lnTo>
                <a:lnTo>
                  <a:pt x="756665" y="40767"/>
                </a:lnTo>
                <a:lnTo>
                  <a:pt x="803681" y="40767"/>
                </a:lnTo>
                <a:lnTo>
                  <a:pt x="811137" y="27529"/>
                </a:lnTo>
                <a:lnTo>
                  <a:pt x="814582" y="6838"/>
                </a:lnTo>
                <a:close/>
              </a:path>
              <a:path w="815975" h="70485">
                <a:moveTo>
                  <a:pt x="0" y="0"/>
                </a:moveTo>
                <a:lnTo>
                  <a:pt x="920" y="6369"/>
                </a:lnTo>
                <a:lnTo>
                  <a:pt x="1217" y="7015"/>
                </a:lnTo>
                <a:lnTo>
                  <a:pt x="0" y="0"/>
                </a:lnTo>
                <a:close/>
              </a:path>
              <a:path w="815975" h="70485">
                <a:moveTo>
                  <a:pt x="815720" y="0"/>
                </a:moveTo>
                <a:lnTo>
                  <a:pt x="814582" y="6838"/>
                </a:lnTo>
                <a:lnTo>
                  <a:pt x="814798" y="6369"/>
                </a:lnTo>
                <a:lnTo>
                  <a:pt x="815720" y="0"/>
                </a:lnTo>
                <a:close/>
              </a:path>
            </a:pathLst>
          </a:custGeom>
          <a:solidFill>
            <a:srgbClr val="9E75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720207" y="3209544"/>
            <a:ext cx="815975" cy="137160"/>
          </a:xfrm>
          <a:custGeom>
            <a:avLst/>
            <a:gdLst/>
            <a:ahLst/>
            <a:cxnLst/>
            <a:rect l="l" t="t" r="r" b="b"/>
            <a:pathLst>
              <a:path w="815975" h="137160">
                <a:moveTo>
                  <a:pt x="636142" y="0"/>
                </a:moveTo>
                <a:lnTo>
                  <a:pt x="179577" y="0"/>
                </a:lnTo>
                <a:lnTo>
                  <a:pt x="152961" y="4752"/>
                </a:lnTo>
                <a:lnTo>
                  <a:pt x="122856" y="16303"/>
                </a:lnTo>
                <a:lnTo>
                  <a:pt x="93013" y="30593"/>
                </a:lnTo>
                <a:lnTo>
                  <a:pt x="67182" y="43560"/>
                </a:lnTo>
                <a:lnTo>
                  <a:pt x="45702" y="53899"/>
                </a:lnTo>
                <a:lnTo>
                  <a:pt x="23828" y="69214"/>
                </a:lnTo>
                <a:lnTo>
                  <a:pt x="6836" y="95103"/>
                </a:lnTo>
                <a:lnTo>
                  <a:pt x="0" y="137159"/>
                </a:lnTo>
                <a:lnTo>
                  <a:pt x="4778" y="109983"/>
                </a:lnTo>
                <a:lnTo>
                  <a:pt x="17652" y="87963"/>
                </a:lnTo>
                <a:lnTo>
                  <a:pt x="36433" y="73205"/>
                </a:lnTo>
                <a:lnTo>
                  <a:pt x="58927" y="67817"/>
                </a:lnTo>
                <a:lnTo>
                  <a:pt x="789897" y="67817"/>
                </a:lnTo>
                <a:lnTo>
                  <a:pt x="770018" y="53899"/>
                </a:lnTo>
                <a:lnTo>
                  <a:pt x="748538" y="43560"/>
                </a:lnTo>
                <a:lnTo>
                  <a:pt x="722850" y="30593"/>
                </a:lnTo>
                <a:lnTo>
                  <a:pt x="693340" y="16303"/>
                </a:lnTo>
                <a:lnTo>
                  <a:pt x="663330" y="4752"/>
                </a:lnTo>
                <a:lnTo>
                  <a:pt x="636142" y="0"/>
                </a:lnTo>
                <a:close/>
              </a:path>
              <a:path w="815975" h="137160">
                <a:moveTo>
                  <a:pt x="789897" y="67817"/>
                </a:moveTo>
                <a:lnTo>
                  <a:pt x="756665" y="67817"/>
                </a:lnTo>
                <a:lnTo>
                  <a:pt x="779823" y="73205"/>
                </a:lnTo>
                <a:lnTo>
                  <a:pt x="798575" y="87963"/>
                </a:lnTo>
                <a:lnTo>
                  <a:pt x="811137" y="109983"/>
                </a:lnTo>
                <a:lnTo>
                  <a:pt x="815720" y="137159"/>
                </a:lnTo>
                <a:lnTo>
                  <a:pt x="808884" y="95103"/>
                </a:lnTo>
                <a:lnTo>
                  <a:pt x="791892" y="69214"/>
                </a:lnTo>
                <a:lnTo>
                  <a:pt x="789897" y="67817"/>
                </a:lnTo>
                <a:close/>
              </a:path>
            </a:pathLst>
          </a:custGeom>
          <a:solidFill>
            <a:srgbClr val="EEE6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060313" y="3209544"/>
            <a:ext cx="136651" cy="6705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246240" y="3856990"/>
            <a:ext cx="83438" cy="10287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375272" y="3859910"/>
            <a:ext cx="92328" cy="9842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110985" y="3856990"/>
            <a:ext cx="102362" cy="10287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845428" y="3592829"/>
            <a:ext cx="243204" cy="398780"/>
          </a:xfrm>
          <a:custGeom>
            <a:avLst/>
            <a:gdLst/>
            <a:ahLst/>
            <a:cxnLst/>
            <a:rect l="l" t="t" r="r" b="b"/>
            <a:pathLst>
              <a:path w="243204" h="398779">
                <a:moveTo>
                  <a:pt x="242824" y="0"/>
                </a:moveTo>
                <a:lnTo>
                  <a:pt x="0" y="0"/>
                </a:lnTo>
                <a:lnTo>
                  <a:pt x="0" y="398399"/>
                </a:lnTo>
                <a:lnTo>
                  <a:pt x="48317" y="355336"/>
                </a:lnTo>
                <a:lnTo>
                  <a:pt x="79088" y="324106"/>
                </a:lnTo>
                <a:lnTo>
                  <a:pt x="111934" y="287067"/>
                </a:lnTo>
                <a:lnTo>
                  <a:pt x="145108" y="244712"/>
                </a:lnTo>
                <a:lnTo>
                  <a:pt x="176861" y="197534"/>
                </a:lnTo>
                <a:lnTo>
                  <a:pt x="205444" y="146025"/>
                </a:lnTo>
                <a:lnTo>
                  <a:pt x="229108" y="90678"/>
                </a:lnTo>
                <a:lnTo>
                  <a:pt x="239091" y="40386"/>
                </a:lnTo>
                <a:lnTo>
                  <a:pt x="241426" y="6477"/>
                </a:lnTo>
                <a:lnTo>
                  <a:pt x="242824" y="0"/>
                </a:lnTo>
                <a:close/>
              </a:path>
            </a:pathLst>
          </a:custGeom>
          <a:solidFill>
            <a:srgbClr val="FBC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600191" y="3269107"/>
            <a:ext cx="245745" cy="323850"/>
          </a:xfrm>
          <a:custGeom>
            <a:avLst/>
            <a:gdLst/>
            <a:ahLst/>
            <a:cxnLst/>
            <a:rect l="l" t="t" r="r" b="b"/>
            <a:pathLst>
              <a:path w="245745" h="323850">
                <a:moveTo>
                  <a:pt x="245237" y="0"/>
                </a:moveTo>
                <a:lnTo>
                  <a:pt x="197348" y="27739"/>
                </a:lnTo>
                <a:lnTo>
                  <a:pt x="143398" y="44561"/>
                </a:lnTo>
                <a:lnTo>
                  <a:pt x="87663" y="52881"/>
                </a:lnTo>
                <a:lnTo>
                  <a:pt x="34417" y="55117"/>
                </a:lnTo>
                <a:lnTo>
                  <a:pt x="13716" y="55117"/>
                </a:lnTo>
                <a:lnTo>
                  <a:pt x="8985" y="97832"/>
                </a:lnTo>
                <a:lnTo>
                  <a:pt x="4919" y="146594"/>
                </a:lnTo>
                <a:lnTo>
                  <a:pt x="1847" y="198916"/>
                </a:lnTo>
                <a:lnTo>
                  <a:pt x="97" y="252311"/>
                </a:lnTo>
                <a:lnTo>
                  <a:pt x="0" y="304291"/>
                </a:lnTo>
                <a:lnTo>
                  <a:pt x="1397" y="310768"/>
                </a:lnTo>
                <a:lnTo>
                  <a:pt x="1397" y="323722"/>
                </a:lnTo>
                <a:lnTo>
                  <a:pt x="245237" y="323722"/>
                </a:lnTo>
                <a:lnTo>
                  <a:pt x="245237" y="0"/>
                </a:lnTo>
                <a:close/>
              </a:path>
            </a:pathLst>
          </a:custGeom>
          <a:solidFill>
            <a:srgbClr val="FBC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845428" y="3269107"/>
            <a:ext cx="243204" cy="323850"/>
          </a:xfrm>
          <a:custGeom>
            <a:avLst/>
            <a:gdLst/>
            <a:ahLst/>
            <a:cxnLst/>
            <a:rect l="l" t="t" r="r" b="b"/>
            <a:pathLst>
              <a:path w="243204" h="323850">
                <a:moveTo>
                  <a:pt x="0" y="0"/>
                </a:moveTo>
                <a:lnTo>
                  <a:pt x="0" y="323722"/>
                </a:lnTo>
                <a:lnTo>
                  <a:pt x="242570" y="323722"/>
                </a:lnTo>
                <a:lnTo>
                  <a:pt x="242570" y="304291"/>
                </a:lnTo>
                <a:lnTo>
                  <a:pt x="242971" y="252311"/>
                </a:lnTo>
                <a:lnTo>
                  <a:pt x="241360" y="198916"/>
                </a:lnTo>
                <a:lnTo>
                  <a:pt x="238318" y="146594"/>
                </a:lnTo>
                <a:lnTo>
                  <a:pt x="234421" y="97832"/>
                </a:lnTo>
                <a:lnTo>
                  <a:pt x="230250" y="55117"/>
                </a:lnTo>
                <a:lnTo>
                  <a:pt x="194563" y="55117"/>
                </a:lnTo>
                <a:lnTo>
                  <a:pt x="144321" y="51738"/>
                </a:lnTo>
                <a:lnTo>
                  <a:pt x="92662" y="42751"/>
                </a:lnTo>
                <a:lnTo>
                  <a:pt x="43312" y="26167"/>
                </a:lnTo>
                <a:lnTo>
                  <a:pt x="0" y="0"/>
                </a:lnTo>
                <a:close/>
              </a:path>
            </a:pathLst>
          </a:custGeom>
          <a:solidFill>
            <a:srgbClr val="5A5A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602604" y="3592829"/>
            <a:ext cx="243204" cy="398780"/>
          </a:xfrm>
          <a:custGeom>
            <a:avLst/>
            <a:gdLst/>
            <a:ahLst/>
            <a:cxnLst/>
            <a:rect l="l" t="t" r="r" b="b"/>
            <a:pathLst>
              <a:path w="243204" h="398779">
                <a:moveTo>
                  <a:pt x="242824" y="0"/>
                </a:moveTo>
                <a:lnTo>
                  <a:pt x="0" y="0"/>
                </a:lnTo>
                <a:lnTo>
                  <a:pt x="0" y="6477"/>
                </a:lnTo>
                <a:lnTo>
                  <a:pt x="1397" y="14605"/>
                </a:lnTo>
                <a:lnTo>
                  <a:pt x="1397" y="21082"/>
                </a:lnTo>
                <a:lnTo>
                  <a:pt x="6508" y="59547"/>
                </a:lnTo>
                <a:lnTo>
                  <a:pt x="34833" y="141662"/>
                </a:lnTo>
                <a:lnTo>
                  <a:pt x="60310" y="189182"/>
                </a:lnTo>
                <a:lnTo>
                  <a:pt x="88773" y="233013"/>
                </a:lnTo>
                <a:lnTo>
                  <a:pt x="118843" y="272927"/>
                </a:lnTo>
                <a:lnTo>
                  <a:pt x="149147" y="308700"/>
                </a:lnTo>
                <a:lnTo>
                  <a:pt x="178308" y="340106"/>
                </a:lnTo>
                <a:lnTo>
                  <a:pt x="214661" y="374681"/>
                </a:lnTo>
                <a:lnTo>
                  <a:pt x="242824" y="398399"/>
                </a:lnTo>
                <a:lnTo>
                  <a:pt x="242824" y="0"/>
                </a:lnTo>
                <a:close/>
              </a:path>
            </a:pathLst>
          </a:custGeom>
          <a:solidFill>
            <a:srgbClr val="5A5A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564880" y="3210941"/>
            <a:ext cx="559435" cy="832485"/>
          </a:xfrm>
          <a:custGeom>
            <a:avLst/>
            <a:gdLst/>
            <a:ahLst/>
            <a:cxnLst/>
            <a:rect l="l" t="t" r="r" b="b"/>
            <a:pathLst>
              <a:path w="559435" h="832485">
                <a:moveTo>
                  <a:pt x="16769" y="67945"/>
                </a:moveTo>
                <a:lnTo>
                  <a:pt x="11179" y="117695"/>
                </a:lnTo>
                <a:lnTo>
                  <a:pt x="1863" y="235632"/>
                </a:lnTo>
                <a:lnTo>
                  <a:pt x="0" y="374786"/>
                </a:lnTo>
                <a:lnTo>
                  <a:pt x="16769" y="488188"/>
                </a:lnTo>
                <a:lnTo>
                  <a:pt x="40022" y="544417"/>
                </a:lnTo>
                <a:lnTo>
                  <a:pt x="67791" y="596566"/>
                </a:lnTo>
                <a:lnTo>
                  <a:pt x="98621" y="644318"/>
                </a:lnTo>
                <a:lnTo>
                  <a:pt x="131060" y="687361"/>
                </a:lnTo>
                <a:lnTo>
                  <a:pt x="163654" y="725381"/>
                </a:lnTo>
                <a:lnTo>
                  <a:pt x="194950" y="758063"/>
                </a:lnTo>
                <a:lnTo>
                  <a:pt x="242718" y="802528"/>
                </a:lnTo>
                <a:lnTo>
                  <a:pt x="273055" y="827659"/>
                </a:lnTo>
                <a:lnTo>
                  <a:pt x="279913" y="832485"/>
                </a:lnTo>
                <a:lnTo>
                  <a:pt x="310792" y="807549"/>
                </a:lnTo>
                <a:lnTo>
                  <a:pt x="340420" y="779145"/>
                </a:lnTo>
                <a:lnTo>
                  <a:pt x="279913" y="779145"/>
                </a:lnTo>
                <a:lnTo>
                  <a:pt x="267136" y="768913"/>
                </a:lnTo>
                <a:lnTo>
                  <a:pt x="234390" y="739354"/>
                </a:lnTo>
                <a:lnTo>
                  <a:pt x="186300" y="689593"/>
                </a:lnTo>
                <a:lnTo>
                  <a:pt x="156056" y="653875"/>
                </a:lnTo>
                <a:lnTo>
                  <a:pt x="126037" y="614045"/>
                </a:lnTo>
                <a:lnTo>
                  <a:pt x="97617" y="570319"/>
                </a:lnTo>
                <a:lnTo>
                  <a:pt x="72167" y="522917"/>
                </a:lnTo>
                <a:lnTo>
                  <a:pt x="51059" y="472059"/>
                </a:lnTo>
                <a:lnTo>
                  <a:pt x="40951" y="422463"/>
                </a:lnTo>
                <a:lnTo>
                  <a:pt x="38613" y="402463"/>
                </a:lnTo>
                <a:lnTo>
                  <a:pt x="38613" y="396113"/>
                </a:lnTo>
                <a:lnTo>
                  <a:pt x="37343" y="387985"/>
                </a:lnTo>
                <a:lnTo>
                  <a:pt x="37343" y="368554"/>
                </a:lnTo>
                <a:lnTo>
                  <a:pt x="35946" y="362076"/>
                </a:lnTo>
                <a:lnTo>
                  <a:pt x="36044" y="310110"/>
                </a:lnTo>
                <a:lnTo>
                  <a:pt x="37794" y="256754"/>
                </a:lnTo>
                <a:lnTo>
                  <a:pt x="40866" y="204489"/>
                </a:lnTo>
                <a:lnTo>
                  <a:pt x="44932" y="155796"/>
                </a:lnTo>
                <a:lnTo>
                  <a:pt x="49662" y="113157"/>
                </a:lnTo>
                <a:lnTo>
                  <a:pt x="70236" y="113157"/>
                </a:lnTo>
                <a:lnTo>
                  <a:pt x="123180" y="110942"/>
                </a:lnTo>
                <a:lnTo>
                  <a:pt x="178599" y="102679"/>
                </a:lnTo>
                <a:lnTo>
                  <a:pt x="232257" y="85939"/>
                </a:lnTo>
                <a:lnTo>
                  <a:pt x="260429" y="69596"/>
                </a:lnTo>
                <a:lnTo>
                  <a:pt x="70236" y="69596"/>
                </a:lnTo>
                <a:lnTo>
                  <a:pt x="48541" y="69338"/>
                </a:lnTo>
                <a:lnTo>
                  <a:pt x="31644" y="68770"/>
                </a:lnTo>
                <a:lnTo>
                  <a:pt x="20677" y="68202"/>
                </a:lnTo>
                <a:lnTo>
                  <a:pt x="16769" y="67945"/>
                </a:lnTo>
                <a:close/>
              </a:path>
              <a:path w="559435" h="832485">
                <a:moveTo>
                  <a:pt x="386341" y="58293"/>
                </a:moveTo>
                <a:lnTo>
                  <a:pt x="279913" y="58293"/>
                </a:lnTo>
                <a:lnTo>
                  <a:pt x="323226" y="84331"/>
                </a:lnTo>
                <a:lnTo>
                  <a:pt x="372576" y="100869"/>
                </a:lnTo>
                <a:lnTo>
                  <a:pt x="424235" y="109835"/>
                </a:lnTo>
                <a:lnTo>
                  <a:pt x="474477" y="113157"/>
                </a:lnTo>
                <a:lnTo>
                  <a:pt x="510164" y="113157"/>
                </a:lnTo>
                <a:lnTo>
                  <a:pt x="514335" y="155796"/>
                </a:lnTo>
                <a:lnTo>
                  <a:pt x="518231" y="204489"/>
                </a:lnTo>
                <a:lnTo>
                  <a:pt x="521274" y="256754"/>
                </a:lnTo>
                <a:lnTo>
                  <a:pt x="522885" y="310110"/>
                </a:lnTo>
                <a:lnTo>
                  <a:pt x="522483" y="362076"/>
                </a:lnTo>
                <a:lnTo>
                  <a:pt x="522483" y="381508"/>
                </a:lnTo>
                <a:lnTo>
                  <a:pt x="521086" y="387985"/>
                </a:lnTo>
                <a:lnTo>
                  <a:pt x="521086" y="400939"/>
                </a:lnTo>
                <a:lnTo>
                  <a:pt x="518751" y="421820"/>
                </a:lnTo>
                <a:lnTo>
                  <a:pt x="508767" y="472059"/>
                </a:lnTo>
                <a:lnTo>
                  <a:pt x="485146" y="527269"/>
                </a:lnTo>
                <a:lnTo>
                  <a:pt x="456596" y="578655"/>
                </a:lnTo>
                <a:lnTo>
                  <a:pt x="424871" y="625725"/>
                </a:lnTo>
                <a:lnTo>
                  <a:pt x="391721" y="667988"/>
                </a:lnTo>
                <a:lnTo>
                  <a:pt x="358899" y="704952"/>
                </a:lnTo>
                <a:lnTo>
                  <a:pt x="328156" y="736127"/>
                </a:lnTo>
                <a:lnTo>
                  <a:pt x="279913" y="779145"/>
                </a:lnTo>
                <a:lnTo>
                  <a:pt x="340420" y="779145"/>
                </a:lnTo>
                <a:lnTo>
                  <a:pt x="384069" y="737298"/>
                </a:lnTo>
                <a:lnTo>
                  <a:pt x="470705" y="628566"/>
                </a:lnTo>
                <a:lnTo>
                  <a:pt x="541660" y="488188"/>
                </a:lnTo>
                <a:lnTo>
                  <a:pt x="559020" y="374786"/>
                </a:lnTo>
                <a:lnTo>
                  <a:pt x="557091" y="235632"/>
                </a:lnTo>
                <a:lnTo>
                  <a:pt x="547447" y="117695"/>
                </a:lnTo>
                <a:lnTo>
                  <a:pt x="541852" y="69596"/>
                </a:lnTo>
                <a:lnTo>
                  <a:pt x="486796" y="69596"/>
                </a:lnTo>
                <a:lnTo>
                  <a:pt x="445363" y="67945"/>
                </a:lnTo>
                <a:lnTo>
                  <a:pt x="399782" y="61886"/>
                </a:lnTo>
                <a:lnTo>
                  <a:pt x="386341" y="58293"/>
                </a:lnTo>
                <a:close/>
              </a:path>
              <a:path w="559435" h="832485">
                <a:moveTo>
                  <a:pt x="279913" y="0"/>
                </a:moveTo>
                <a:lnTo>
                  <a:pt x="246256" y="30207"/>
                </a:lnTo>
                <a:lnTo>
                  <a:pt x="204114" y="50338"/>
                </a:lnTo>
                <a:lnTo>
                  <a:pt x="157832" y="62325"/>
                </a:lnTo>
                <a:lnTo>
                  <a:pt x="111757" y="68100"/>
                </a:lnTo>
                <a:lnTo>
                  <a:pt x="70236" y="69596"/>
                </a:lnTo>
                <a:lnTo>
                  <a:pt x="260429" y="69596"/>
                </a:lnTo>
                <a:lnTo>
                  <a:pt x="279913" y="58293"/>
                </a:lnTo>
                <a:lnTo>
                  <a:pt x="386341" y="58293"/>
                </a:lnTo>
                <a:lnTo>
                  <a:pt x="354126" y="49680"/>
                </a:lnTo>
                <a:lnTo>
                  <a:pt x="312743" y="29622"/>
                </a:lnTo>
                <a:lnTo>
                  <a:pt x="279913" y="0"/>
                </a:lnTo>
                <a:close/>
              </a:path>
              <a:path w="559435" h="832485">
                <a:moveTo>
                  <a:pt x="541660" y="67945"/>
                </a:moveTo>
                <a:lnTo>
                  <a:pt x="537517" y="68202"/>
                </a:lnTo>
                <a:lnTo>
                  <a:pt x="526039" y="68770"/>
                </a:lnTo>
                <a:lnTo>
                  <a:pt x="508656" y="69338"/>
                </a:lnTo>
                <a:lnTo>
                  <a:pt x="486796" y="69596"/>
                </a:lnTo>
                <a:lnTo>
                  <a:pt x="541852" y="69596"/>
                </a:lnTo>
                <a:lnTo>
                  <a:pt x="541660" y="67945"/>
                </a:lnTo>
                <a:close/>
              </a:path>
            </a:pathLst>
          </a:custGeom>
          <a:solidFill>
            <a:srgbClr val="5A5A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30351" y="1856232"/>
            <a:ext cx="2051304" cy="2682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34923" y="3880103"/>
            <a:ext cx="2045208" cy="2712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450580" y="1856232"/>
            <a:ext cx="2034539" cy="26974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447531" y="3883152"/>
            <a:ext cx="2048255" cy="26822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23133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平台管理方</a:t>
            </a:r>
            <a:endParaRPr sz="3600"/>
          </a:p>
        </p:txBody>
      </p:sp>
      <p:sp>
        <p:nvSpPr>
          <p:cNvPr id="54" name="object 54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80365" y="174752"/>
            <a:ext cx="360680" cy="238760"/>
          </a:xfrm>
          <a:custGeom>
            <a:avLst/>
            <a:gdLst/>
            <a:ahLst/>
            <a:cxnLst/>
            <a:rect l="l" t="t" r="r" b="b"/>
            <a:pathLst>
              <a:path w="360680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0680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0680" h="238759">
                <a:moveTo>
                  <a:pt x="229209" y="199009"/>
                </a:moveTo>
                <a:lnTo>
                  <a:pt x="229209" y="228726"/>
                </a:lnTo>
                <a:lnTo>
                  <a:pt x="238387" y="232894"/>
                </a:lnTo>
                <a:lnTo>
                  <a:pt x="249556" y="235870"/>
                </a:lnTo>
                <a:lnTo>
                  <a:pt x="262719" y="237656"/>
                </a:lnTo>
                <a:lnTo>
                  <a:pt x="277876" y="238251"/>
                </a:lnTo>
                <a:lnTo>
                  <a:pt x="296104" y="236964"/>
                </a:lnTo>
                <a:lnTo>
                  <a:pt x="312251" y="233092"/>
                </a:lnTo>
                <a:lnTo>
                  <a:pt x="326317" y="226625"/>
                </a:lnTo>
                <a:lnTo>
                  <a:pt x="338302" y="217550"/>
                </a:lnTo>
                <a:lnTo>
                  <a:pt x="341259" y="214122"/>
                </a:lnTo>
                <a:lnTo>
                  <a:pt x="277571" y="214122"/>
                </a:lnTo>
                <a:lnTo>
                  <a:pt x="265117" y="213189"/>
                </a:lnTo>
                <a:lnTo>
                  <a:pt x="252904" y="210375"/>
                </a:lnTo>
                <a:lnTo>
                  <a:pt x="240934" y="205656"/>
                </a:lnTo>
                <a:lnTo>
                  <a:pt x="229209" y="199009"/>
                </a:lnTo>
                <a:close/>
              </a:path>
              <a:path w="360680" h="238759">
                <a:moveTo>
                  <a:pt x="345394" y="118872"/>
                </a:moveTo>
                <a:lnTo>
                  <a:pt x="272808" y="118872"/>
                </a:lnTo>
                <a:lnTo>
                  <a:pt x="286043" y="119633"/>
                </a:lnTo>
                <a:lnTo>
                  <a:pt x="297611" y="121920"/>
                </a:lnTo>
                <a:lnTo>
                  <a:pt x="329629" y="155049"/>
                </a:lnTo>
                <a:lnTo>
                  <a:pt x="330555" y="165480"/>
                </a:lnTo>
                <a:lnTo>
                  <a:pt x="329643" y="175980"/>
                </a:lnTo>
                <a:lnTo>
                  <a:pt x="299078" y="210788"/>
                </a:lnTo>
                <a:lnTo>
                  <a:pt x="277571" y="214122"/>
                </a:lnTo>
                <a:lnTo>
                  <a:pt x="341259" y="214122"/>
                </a:lnTo>
                <a:lnTo>
                  <a:pt x="347870" y="206454"/>
                </a:lnTo>
                <a:lnTo>
                  <a:pt x="354704" y="193738"/>
                </a:lnTo>
                <a:lnTo>
                  <a:pt x="358805" y="179403"/>
                </a:lnTo>
                <a:lnTo>
                  <a:pt x="360172" y="163449"/>
                </a:lnTo>
                <a:lnTo>
                  <a:pt x="358898" y="148062"/>
                </a:lnTo>
                <a:lnTo>
                  <a:pt x="355076" y="134461"/>
                </a:lnTo>
                <a:lnTo>
                  <a:pt x="348706" y="122622"/>
                </a:lnTo>
                <a:lnTo>
                  <a:pt x="345394" y="118872"/>
                </a:lnTo>
                <a:close/>
              </a:path>
              <a:path w="360680" h="238759">
                <a:moveTo>
                  <a:pt x="349758" y="3937"/>
                </a:moveTo>
                <a:lnTo>
                  <a:pt x="236347" y="3937"/>
                </a:lnTo>
                <a:lnTo>
                  <a:pt x="236347" y="121030"/>
                </a:lnTo>
                <a:lnTo>
                  <a:pt x="247219" y="120104"/>
                </a:lnTo>
                <a:lnTo>
                  <a:pt x="256921" y="119427"/>
                </a:lnTo>
                <a:lnTo>
                  <a:pt x="265450" y="119012"/>
                </a:lnTo>
                <a:lnTo>
                  <a:pt x="272808" y="118872"/>
                </a:lnTo>
                <a:lnTo>
                  <a:pt x="345394" y="118872"/>
                </a:lnTo>
                <a:lnTo>
                  <a:pt x="339788" y="112522"/>
                </a:lnTo>
                <a:lnTo>
                  <a:pt x="328584" y="104447"/>
                </a:lnTo>
                <a:lnTo>
                  <a:pt x="315374" y="98694"/>
                </a:lnTo>
                <a:lnTo>
                  <a:pt x="300156" y="95251"/>
                </a:lnTo>
                <a:lnTo>
                  <a:pt x="294394" y="94869"/>
                </a:lnTo>
                <a:lnTo>
                  <a:pt x="263436" y="94869"/>
                </a:lnTo>
                <a:lnTo>
                  <a:pt x="263436" y="29591"/>
                </a:lnTo>
                <a:lnTo>
                  <a:pt x="349758" y="29591"/>
                </a:lnTo>
                <a:lnTo>
                  <a:pt x="349758" y="3937"/>
                </a:lnTo>
                <a:close/>
              </a:path>
              <a:path w="360680" h="238759">
                <a:moveTo>
                  <a:pt x="282930" y="94106"/>
                </a:moveTo>
                <a:lnTo>
                  <a:pt x="278561" y="94106"/>
                </a:lnTo>
                <a:lnTo>
                  <a:pt x="272072" y="94361"/>
                </a:lnTo>
                <a:lnTo>
                  <a:pt x="263436" y="94869"/>
                </a:lnTo>
                <a:lnTo>
                  <a:pt x="294394" y="94869"/>
                </a:lnTo>
                <a:lnTo>
                  <a:pt x="282930" y="94106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0" y="0"/>
            <a:ext cx="6096000" cy="685799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887367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3476625" cy="1562735"/>
          </a:xfrm>
          <a:custGeom>
            <a:avLst/>
            <a:gdLst/>
            <a:ahLst/>
            <a:cxnLst/>
            <a:rect l="l" t="t" r="r" b="b"/>
            <a:pathLst>
              <a:path w="3476625" h="1562735">
                <a:moveTo>
                  <a:pt x="3476273" y="0"/>
                </a:moveTo>
                <a:lnTo>
                  <a:pt x="2207260" y="1269111"/>
                </a:lnTo>
                <a:lnTo>
                  <a:pt x="2172104" y="1302620"/>
                </a:lnTo>
                <a:lnTo>
                  <a:pt x="2135761" y="1334099"/>
                </a:lnTo>
                <a:lnTo>
                  <a:pt x="2098305" y="1363547"/>
                </a:lnTo>
                <a:lnTo>
                  <a:pt x="2059809" y="1390965"/>
                </a:lnTo>
                <a:lnTo>
                  <a:pt x="2020348" y="1416351"/>
                </a:lnTo>
                <a:lnTo>
                  <a:pt x="1979996" y="1439706"/>
                </a:lnTo>
                <a:lnTo>
                  <a:pt x="1938828" y="1461031"/>
                </a:lnTo>
                <a:lnTo>
                  <a:pt x="1896917" y="1480324"/>
                </a:lnTo>
                <a:lnTo>
                  <a:pt x="1854338" y="1497587"/>
                </a:lnTo>
                <a:lnTo>
                  <a:pt x="1811165" y="1512819"/>
                </a:lnTo>
                <a:lnTo>
                  <a:pt x="1767473" y="1526020"/>
                </a:lnTo>
                <a:lnTo>
                  <a:pt x="1723335" y="1537189"/>
                </a:lnTo>
                <a:lnTo>
                  <a:pt x="1678826" y="1546329"/>
                </a:lnTo>
                <a:lnTo>
                  <a:pt x="1634020" y="1553437"/>
                </a:lnTo>
                <a:lnTo>
                  <a:pt x="1588991" y="1558514"/>
                </a:lnTo>
                <a:lnTo>
                  <a:pt x="1543814" y="1561560"/>
                </a:lnTo>
                <a:lnTo>
                  <a:pt x="1498563" y="1562576"/>
                </a:lnTo>
                <a:lnTo>
                  <a:pt x="1453312" y="1561560"/>
                </a:lnTo>
                <a:lnTo>
                  <a:pt x="1408135" y="1558514"/>
                </a:lnTo>
                <a:lnTo>
                  <a:pt x="1363106" y="1553437"/>
                </a:lnTo>
                <a:lnTo>
                  <a:pt x="1318301" y="1546329"/>
                </a:lnTo>
                <a:lnTo>
                  <a:pt x="1273792" y="1537189"/>
                </a:lnTo>
                <a:lnTo>
                  <a:pt x="1229654" y="1526020"/>
                </a:lnTo>
                <a:lnTo>
                  <a:pt x="1185962" y="1512819"/>
                </a:lnTo>
                <a:lnTo>
                  <a:pt x="1142790" y="1497587"/>
                </a:lnTo>
                <a:lnTo>
                  <a:pt x="1100212" y="1480324"/>
                </a:lnTo>
                <a:lnTo>
                  <a:pt x="1058302" y="1461031"/>
                </a:lnTo>
                <a:lnTo>
                  <a:pt x="1017134" y="1439706"/>
                </a:lnTo>
                <a:lnTo>
                  <a:pt x="976783" y="1416351"/>
                </a:lnTo>
                <a:lnTo>
                  <a:pt x="937323" y="1390965"/>
                </a:lnTo>
                <a:lnTo>
                  <a:pt x="898828" y="1363547"/>
                </a:lnTo>
                <a:lnTo>
                  <a:pt x="861372" y="1334099"/>
                </a:lnTo>
                <a:lnTo>
                  <a:pt x="825030" y="1302620"/>
                </a:lnTo>
                <a:lnTo>
                  <a:pt x="789876" y="1269111"/>
                </a:lnTo>
                <a:lnTo>
                  <a:pt x="0" y="479201"/>
                </a:lnTo>
              </a:path>
            </a:pathLst>
          </a:custGeom>
          <a:ln w="3175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662" y="4451921"/>
            <a:ext cx="1768475" cy="1768475"/>
          </a:xfrm>
          <a:custGeom>
            <a:avLst/>
            <a:gdLst/>
            <a:ahLst/>
            <a:cxnLst/>
            <a:rect l="l" t="t" r="r" b="b"/>
            <a:pathLst>
              <a:path w="1768475" h="1768475">
                <a:moveTo>
                  <a:pt x="720909" y="67627"/>
                </a:moveTo>
                <a:lnTo>
                  <a:pt x="757129" y="38040"/>
                </a:lnTo>
                <a:lnTo>
                  <a:pt x="797289" y="16906"/>
                </a:lnTo>
                <a:lnTo>
                  <a:pt x="840078" y="4226"/>
                </a:lnTo>
                <a:lnTo>
                  <a:pt x="884183" y="0"/>
                </a:lnTo>
                <a:lnTo>
                  <a:pt x="928294" y="4226"/>
                </a:lnTo>
                <a:lnTo>
                  <a:pt x="971101" y="16906"/>
                </a:lnTo>
                <a:lnTo>
                  <a:pt x="1011290" y="38040"/>
                </a:lnTo>
                <a:lnTo>
                  <a:pt x="1047553" y="67627"/>
                </a:lnTo>
                <a:lnTo>
                  <a:pt x="1700714" y="720915"/>
                </a:lnTo>
                <a:lnTo>
                  <a:pt x="1730301" y="757141"/>
                </a:lnTo>
                <a:lnTo>
                  <a:pt x="1751434" y="797313"/>
                </a:lnTo>
                <a:lnTo>
                  <a:pt x="1764114" y="840117"/>
                </a:lnTo>
                <a:lnTo>
                  <a:pt x="1768341" y="884237"/>
                </a:lnTo>
                <a:lnTo>
                  <a:pt x="1764114" y="928357"/>
                </a:lnTo>
                <a:lnTo>
                  <a:pt x="1751434" y="971161"/>
                </a:lnTo>
                <a:lnTo>
                  <a:pt x="1730301" y="1011333"/>
                </a:lnTo>
                <a:lnTo>
                  <a:pt x="1700714" y="1047559"/>
                </a:lnTo>
                <a:lnTo>
                  <a:pt x="1047553" y="1700758"/>
                </a:lnTo>
                <a:lnTo>
                  <a:pt x="1011290" y="1730353"/>
                </a:lnTo>
                <a:lnTo>
                  <a:pt x="971101" y="1751493"/>
                </a:lnTo>
                <a:lnTo>
                  <a:pt x="928294" y="1764177"/>
                </a:lnTo>
                <a:lnTo>
                  <a:pt x="884183" y="1768405"/>
                </a:lnTo>
                <a:lnTo>
                  <a:pt x="840078" y="1764177"/>
                </a:lnTo>
                <a:lnTo>
                  <a:pt x="797289" y="1751493"/>
                </a:lnTo>
                <a:lnTo>
                  <a:pt x="757129" y="1730353"/>
                </a:lnTo>
                <a:lnTo>
                  <a:pt x="720909" y="1700758"/>
                </a:lnTo>
                <a:lnTo>
                  <a:pt x="67646" y="1047559"/>
                </a:lnTo>
                <a:lnTo>
                  <a:pt x="38051" y="1011333"/>
                </a:lnTo>
                <a:lnTo>
                  <a:pt x="16911" y="971161"/>
                </a:lnTo>
                <a:lnTo>
                  <a:pt x="4227" y="928357"/>
                </a:lnTo>
                <a:lnTo>
                  <a:pt x="0" y="884237"/>
                </a:lnTo>
                <a:lnTo>
                  <a:pt x="4227" y="840117"/>
                </a:lnTo>
                <a:lnTo>
                  <a:pt x="16911" y="797313"/>
                </a:lnTo>
                <a:lnTo>
                  <a:pt x="38051" y="757141"/>
                </a:lnTo>
                <a:lnTo>
                  <a:pt x="67646" y="720915"/>
                </a:lnTo>
                <a:lnTo>
                  <a:pt x="720909" y="67627"/>
                </a:lnTo>
              </a:path>
            </a:pathLst>
          </a:custGeom>
          <a:ln w="133349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47644" y="2965704"/>
            <a:ext cx="2694432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77611" y="2961132"/>
            <a:ext cx="806196" cy="1121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458971" y="2904218"/>
            <a:ext cx="2235200" cy="1190625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marL="104140">
              <a:lnSpc>
                <a:spcPct val="100000"/>
              </a:lnSpc>
              <a:spcBef>
                <a:spcPts val="1625"/>
              </a:spcBef>
            </a:pPr>
            <a:r>
              <a:rPr sz="4000" b="1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场地管理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SITE</a:t>
            </a:r>
            <a:r>
              <a:rPr sz="1800" spc="-11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MANAGEMENT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06</a:t>
            </a:r>
            <a:endParaRPr spc="-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7538" y="2777870"/>
            <a:ext cx="3960495" cy="0"/>
          </a:xfrm>
          <a:custGeom>
            <a:avLst/>
            <a:gdLst/>
            <a:ahLst/>
            <a:cxnLst/>
            <a:rect l="l" t="t" r="r" b="b"/>
            <a:pathLst>
              <a:path w="3960495">
                <a:moveTo>
                  <a:pt x="0" y="0"/>
                </a:moveTo>
                <a:lnTo>
                  <a:pt x="3959999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7538" y="4344670"/>
            <a:ext cx="3923665" cy="0"/>
          </a:xfrm>
          <a:custGeom>
            <a:avLst/>
            <a:gdLst/>
            <a:ahLst/>
            <a:cxnLst/>
            <a:rect l="l" t="t" r="r" b="b"/>
            <a:pathLst>
              <a:path w="3923665">
                <a:moveTo>
                  <a:pt x="0" y="0"/>
                </a:moveTo>
                <a:lnTo>
                  <a:pt x="3923296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958201" y="2777870"/>
            <a:ext cx="3923665" cy="0"/>
          </a:xfrm>
          <a:custGeom>
            <a:avLst/>
            <a:gdLst/>
            <a:ahLst/>
            <a:cxnLst/>
            <a:rect l="l" t="t" r="r" b="b"/>
            <a:pathLst>
              <a:path w="3923665">
                <a:moveTo>
                  <a:pt x="0" y="0"/>
                </a:moveTo>
                <a:lnTo>
                  <a:pt x="3923283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958201" y="4344670"/>
            <a:ext cx="3923665" cy="0"/>
          </a:xfrm>
          <a:custGeom>
            <a:avLst/>
            <a:gdLst/>
            <a:ahLst/>
            <a:cxnLst/>
            <a:rect l="l" t="t" r="r" b="b"/>
            <a:pathLst>
              <a:path w="3923665">
                <a:moveTo>
                  <a:pt x="0" y="0"/>
                </a:moveTo>
                <a:lnTo>
                  <a:pt x="3923283" y="0"/>
                </a:lnTo>
              </a:path>
            </a:pathLst>
          </a:custGeom>
          <a:ln w="6350">
            <a:solidFill>
              <a:srgbClr val="005B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122541" y="2528697"/>
            <a:ext cx="1357630" cy="1614805"/>
          </a:xfrm>
          <a:custGeom>
            <a:avLst/>
            <a:gdLst/>
            <a:ahLst/>
            <a:cxnLst/>
            <a:rect l="l" t="t" r="r" b="b"/>
            <a:pathLst>
              <a:path w="1357629" h="1614804">
                <a:moveTo>
                  <a:pt x="687958" y="0"/>
                </a:moveTo>
                <a:lnTo>
                  <a:pt x="0" y="685673"/>
                </a:lnTo>
                <a:lnTo>
                  <a:pt x="32170" y="721297"/>
                </a:lnTo>
                <a:lnTo>
                  <a:pt x="63165" y="757975"/>
                </a:lnTo>
                <a:lnTo>
                  <a:pt x="92952" y="795676"/>
                </a:lnTo>
                <a:lnTo>
                  <a:pt x="121499" y="834369"/>
                </a:lnTo>
                <a:lnTo>
                  <a:pt x="148774" y="874024"/>
                </a:lnTo>
                <a:lnTo>
                  <a:pt x="174745" y="914610"/>
                </a:lnTo>
                <a:lnTo>
                  <a:pt x="199380" y="956098"/>
                </a:lnTo>
                <a:lnTo>
                  <a:pt x="222647" y="998456"/>
                </a:lnTo>
                <a:lnTo>
                  <a:pt x="244515" y="1041655"/>
                </a:lnTo>
                <a:lnTo>
                  <a:pt x="264950" y="1085664"/>
                </a:lnTo>
                <a:lnTo>
                  <a:pt x="283922" y="1130453"/>
                </a:lnTo>
                <a:lnTo>
                  <a:pt x="301398" y="1175992"/>
                </a:lnTo>
                <a:lnTo>
                  <a:pt x="317345" y="1222249"/>
                </a:lnTo>
                <a:lnTo>
                  <a:pt x="331733" y="1269195"/>
                </a:lnTo>
                <a:lnTo>
                  <a:pt x="344529" y="1316800"/>
                </a:lnTo>
                <a:lnTo>
                  <a:pt x="355700" y="1365032"/>
                </a:lnTo>
                <a:lnTo>
                  <a:pt x="365216" y="1413862"/>
                </a:lnTo>
                <a:lnTo>
                  <a:pt x="373044" y="1463259"/>
                </a:lnTo>
                <a:lnTo>
                  <a:pt x="379152" y="1513193"/>
                </a:lnTo>
                <a:lnTo>
                  <a:pt x="383508" y="1563634"/>
                </a:lnTo>
                <a:lnTo>
                  <a:pt x="386079" y="1614551"/>
                </a:lnTo>
                <a:lnTo>
                  <a:pt x="1357122" y="1614551"/>
                </a:lnTo>
                <a:lnTo>
                  <a:pt x="1355592" y="1562427"/>
                </a:lnTo>
                <a:lnTo>
                  <a:pt x="1352958" y="1510587"/>
                </a:lnTo>
                <a:lnTo>
                  <a:pt x="1349230" y="1459041"/>
                </a:lnTo>
                <a:lnTo>
                  <a:pt x="1344421" y="1407802"/>
                </a:lnTo>
                <a:lnTo>
                  <a:pt x="1338542" y="1356880"/>
                </a:lnTo>
                <a:lnTo>
                  <a:pt x="1331604" y="1306289"/>
                </a:lnTo>
                <a:lnTo>
                  <a:pt x="1323619" y="1256038"/>
                </a:lnTo>
                <a:lnTo>
                  <a:pt x="1314599" y="1206141"/>
                </a:lnTo>
                <a:lnTo>
                  <a:pt x="1304553" y="1156608"/>
                </a:lnTo>
                <a:lnTo>
                  <a:pt x="1293495" y="1107452"/>
                </a:lnTo>
                <a:lnTo>
                  <a:pt x="1281436" y="1058685"/>
                </a:lnTo>
                <a:lnTo>
                  <a:pt x="1268386" y="1010317"/>
                </a:lnTo>
                <a:lnTo>
                  <a:pt x="1254358" y="962362"/>
                </a:lnTo>
                <a:lnTo>
                  <a:pt x="1239288" y="914610"/>
                </a:lnTo>
                <a:lnTo>
                  <a:pt x="1223412" y="867732"/>
                </a:lnTo>
                <a:lnTo>
                  <a:pt x="1206517" y="821082"/>
                </a:lnTo>
                <a:lnTo>
                  <a:pt x="1188689" y="774891"/>
                </a:lnTo>
                <a:lnTo>
                  <a:pt x="1169939" y="729170"/>
                </a:lnTo>
                <a:lnTo>
                  <a:pt x="1150280" y="683931"/>
                </a:lnTo>
                <a:lnTo>
                  <a:pt x="1129723" y="639186"/>
                </a:lnTo>
                <a:lnTo>
                  <a:pt x="1108278" y="594947"/>
                </a:lnTo>
                <a:lnTo>
                  <a:pt x="1085958" y="551225"/>
                </a:lnTo>
                <a:lnTo>
                  <a:pt x="1062774" y="508032"/>
                </a:lnTo>
                <a:lnTo>
                  <a:pt x="1038737" y="465379"/>
                </a:lnTo>
                <a:lnTo>
                  <a:pt x="1013859" y="423279"/>
                </a:lnTo>
                <a:lnTo>
                  <a:pt x="988152" y="381744"/>
                </a:lnTo>
                <a:lnTo>
                  <a:pt x="961626" y="340784"/>
                </a:lnTo>
                <a:lnTo>
                  <a:pt x="934293" y="300412"/>
                </a:lnTo>
                <a:lnTo>
                  <a:pt x="906165" y="260640"/>
                </a:lnTo>
                <a:lnTo>
                  <a:pt x="877253" y="221478"/>
                </a:lnTo>
                <a:lnTo>
                  <a:pt x="847568" y="182939"/>
                </a:lnTo>
                <a:lnTo>
                  <a:pt x="817122" y="145035"/>
                </a:lnTo>
                <a:lnTo>
                  <a:pt x="785927" y="107778"/>
                </a:lnTo>
                <a:lnTo>
                  <a:pt x="753994" y="71178"/>
                </a:lnTo>
                <a:lnTo>
                  <a:pt x="721334" y="35248"/>
                </a:lnTo>
                <a:lnTo>
                  <a:pt x="687958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983221" y="3215004"/>
            <a:ext cx="526415" cy="928369"/>
          </a:xfrm>
          <a:custGeom>
            <a:avLst/>
            <a:gdLst/>
            <a:ahLst/>
            <a:cxnLst/>
            <a:rect l="l" t="t" r="r" b="b"/>
            <a:pathLst>
              <a:path w="526415" h="928370">
                <a:moveTo>
                  <a:pt x="140334" y="0"/>
                </a:moveTo>
                <a:lnTo>
                  <a:pt x="0" y="142621"/>
                </a:lnTo>
                <a:lnTo>
                  <a:pt x="33104" y="180025"/>
                </a:lnTo>
                <a:lnTo>
                  <a:pt x="64702" y="218745"/>
                </a:lnTo>
                <a:lnTo>
                  <a:pt x="94746" y="258737"/>
                </a:lnTo>
                <a:lnTo>
                  <a:pt x="123186" y="299959"/>
                </a:lnTo>
                <a:lnTo>
                  <a:pt x="149974" y="342367"/>
                </a:lnTo>
                <a:lnTo>
                  <a:pt x="175063" y="385919"/>
                </a:lnTo>
                <a:lnTo>
                  <a:pt x="198402" y="430572"/>
                </a:lnTo>
                <a:lnTo>
                  <a:pt x="219946" y="476283"/>
                </a:lnTo>
                <a:lnTo>
                  <a:pt x="239644" y="523010"/>
                </a:lnTo>
                <a:lnTo>
                  <a:pt x="257448" y="570709"/>
                </a:lnTo>
                <a:lnTo>
                  <a:pt x="273310" y="619338"/>
                </a:lnTo>
                <a:lnTo>
                  <a:pt x="287182" y="668855"/>
                </a:lnTo>
                <a:lnTo>
                  <a:pt x="299015" y="719215"/>
                </a:lnTo>
                <a:lnTo>
                  <a:pt x="308761" y="770377"/>
                </a:lnTo>
                <a:lnTo>
                  <a:pt x="316372" y="822297"/>
                </a:lnTo>
                <a:lnTo>
                  <a:pt x="321798" y="874933"/>
                </a:lnTo>
                <a:lnTo>
                  <a:pt x="324993" y="928243"/>
                </a:lnTo>
                <a:lnTo>
                  <a:pt x="526033" y="928243"/>
                </a:lnTo>
                <a:lnTo>
                  <a:pt x="523463" y="877362"/>
                </a:lnTo>
                <a:lnTo>
                  <a:pt x="519112" y="826958"/>
                </a:lnTo>
                <a:lnTo>
                  <a:pt x="513012" y="777060"/>
                </a:lnTo>
                <a:lnTo>
                  <a:pt x="505195" y="727698"/>
                </a:lnTo>
                <a:lnTo>
                  <a:pt x="495692" y="678904"/>
                </a:lnTo>
                <a:lnTo>
                  <a:pt x="484536" y="630706"/>
                </a:lnTo>
                <a:lnTo>
                  <a:pt x="471757" y="583136"/>
                </a:lnTo>
                <a:lnTo>
                  <a:pt x="457389" y="536224"/>
                </a:lnTo>
                <a:lnTo>
                  <a:pt x="441461" y="490000"/>
                </a:lnTo>
                <a:lnTo>
                  <a:pt x="424008" y="444495"/>
                </a:lnTo>
                <a:lnTo>
                  <a:pt x="405059" y="399737"/>
                </a:lnTo>
                <a:lnTo>
                  <a:pt x="384647" y="355759"/>
                </a:lnTo>
                <a:lnTo>
                  <a:pt x="362803" y="312590"/>
                </a:lnTo>
                <a:lnTo>
                  <a:pt x="339560" y="270260"/>
                </a:lnTo>
                <a:lnTo>
                  <a:pt x="314949" y="228800"/>
                </a:lnTo>
                <a:lnTo>
                  <a:pt x="289002" y="188240"/>
                </a:lnTo>
                <a:lnTo>
                  <a:pt x="261750" y="148610"/>
                </a:lnTo>
                <a:lnTo>
                  <a:pt x="233226" y="109941"/>
                </a:lnTo>
                <a:lnTo>
                  <a:pt x="203460" y="72263"/>
                </a:lnTo>
                <a:lnTo>
                  <a:pt x="172486" y="35605"/>
                </a:lnTo>
                <a:lnTo>
                  <a:pt x="140334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083043" y="3551173"/>
            <a:ext cx="260350" cy="243840"/>
          </a:xfrm>
          <a:custGeom>
            <a:avLst/>
            <a:gdLst/>
            <a:ahLst/>
            <a:cxnLst/>
            <a:rect l="l" t="t" r="r" b="b"/>
            <a:pathLst>
              <a:path w="260350" h="243839">
                <a:moveTo>
                  <a:pt x="156209" y="0"/>
                </a:moveTo>
                <a:lnTo>
                  <a:pt x="0" y="212344"/>
                </a:lnTo>
                <a:lnTo>
                  <a:pt x="260223" y="243331"/>
                </a:lnTo>
                <a:lnTo>
                  <a:pt x="156209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136640" y="1798827"/>
            <a:ext cx="1613535" cy="1354455"/>
          </a:xfrm>
          <a:custGeom>
            <a:avLst/>
            <a:gdLst/>
            <a:ahLst/>
            <a:cxnLst/>
            <a:rect l="l" t="t" r="r" b="b"/>
            <a:pathLst>
              <a:path w="1613534" h="1354455">
                <a:moveTo>
                  <a:pt x="0" y="0"/>
                </a:moveTo>
                <a:lnTo>
                  <a:pt x="0" y="970661"/>
                </a:lnTo>
                <a:lnTo>
                  <a:pt x="50862" y="973216"/>
                </a:lnTo>
                <a:lnTo>
                  <a:pt x="101249" y="977527"/>
                </a:lnTo>
                <a:lnTo>
                  <a:pt x="151128" y="983562"/>
                </a:lnTo>
                <a:lnTo>
                  <a:pt x="200468" y="991294"/>
                </a:lnTo>
                <a:lnTo>
                  <a:pt x="249235" y="1000694"/>
                </a:lnTo>
                <a:lnTo>
                  <a:pt x="297399" y="1011733"/>
                </a:lnTo>
                <a:lnTo>
                  <a:pt x="344927" y="1024382"/>
                </a:lnTo>
                <a:lnTo>
                  <a:pt x="391787" y="1038611"/>
                </a:lnTo>
                <a:lnTo>
                  <a:pt x="437948" y="1054393"/>
                </a:lnTo>
                <a:lnTo>
                  <a:pt x="483378" y="1071698"/>
                </a:lnTo>
                <a:lnTo>
                  <a:pt x="528045" y="1090497"/>
                </a:lnTo>
                <a:lnTo>
                  <a:pt x="571916" y="1110762"/>
                </a:lnTo>
                <a:lnTo>
                  <a:pt x="614960" y="1132463"/>
                </a:lnTo>
                <a:lnTo>
                  <a:pt x="657145" y="1155572"/>
                </a:lnTo>
                <a:lnTo>
                  <a:pt x="698438" y="1180061"/>
                </a:lnTo>
                <a:lnTo>
                  <a:pt x="738809" y="1205899"/>
                </a:lnTo>
                <a:lnTo>
                  <a:pt x="778225" y="1233058"/>
                </a:lnTo>
                <a:lnTo>
                  <a:pt x="816655" y="1261509"/>
                </a:lnTo>
                <a:lnTo>
                  <a:pt x="854065" y="1291224"/>
                </a:lnTo>
                <a:lnTo>
                  <a:pt x="890425" y="1322173"/>
                </a:lnTo>
                <a:lnTo>
                  <a:pt x="925703" y="1354327"/>
                </a:lnTo>
                <a:lnTo>
                  <a:pt x="1613154" y="668909"/>
                </a:lnTo>
                <a:lnTo>
                  <a:pt x="1577742" y="635544"/>
                </a:lnTo>
                <a:lnTo>
                  <a:pt x="1541660" y="602894"/>
                </a:lnTo>
                <a:lnTo>
                  <a:pt x="1504920" y="570972"/>
                </a:lnTo>
                <a:lnTo>
                  <a:pt x="1467534" y="539787"/>
                </a:lnTo>
                <a:lnTo>
                  <a:pt x="1429514" y="509352"/>
                </a:lnTo>
                <a:lnTo>
                  <a:pt x="1390870" y="479677"/>
                </a:lnTo>
                <a:lnTo>
                  <a:pt x="1351615" y="450775"/>
                </a:lnTo>
                <a:lnTo>
                  <a:pt x="1311761" y="422657"/>
                </a:lnTo>
                <a:lnTo>
                  <a:pt x="1271319" y="395335"/>
                </a:lnTo>
                <a:lnTo>
                  <a:pt x="1230301" y="368819"/>
                </a:lnTo>
                <a:lnTo>
                  <a:pt x="1188719" y="343121"/>
                </a:lnTo>
                <a:lnTo>
                  <a:pt x="1146584" y="318252"/>
                </a:lnTo>
                <a:lnTo>
                  <a:pt x="1103908" y="294225"/>
                </a:lnTo>
                <a:lnTo>
                  <a:pt x="1060703" y="271050"/>
                </a:lnTo>
                <a:lnTo>
                  <a:pt x="1016980" y="248738"/>
                </a:lnTo>
                <a:lnTo>
                  <a:pt x="972752" y="227302"/>
                </a:lnTo>
                <a:lnTo>
                  <a:pt x="928029" y="206753"/>
                </a:lnTo>
                <a:lnTo>
                  <a:pt x="882824" y="187102"/>
                </a:lnTo>
                <a:lnTo>
                  <a:pt x="837149" y="168361"/>
                </a:lnTo>
                <a:lnTo>
                  <a:pt x="791014" y="150540"/>
                </a:lnTo>
                <a:lnTo>
                  <a:pt x="744432" y="133652"/>
                </a:lnTo>
                <a:lnTo>
                  <a:pt x="697415" y="117708"/>
                </a:lnTo>
                <a:lnTo>
                  <a:pt x="649974" y="102719"/>
                </a:lnTo>
                <a:lnTo>
                  <a:pt x="602121" y="88697"/>
                </a:lnTo>
                <a:lnTo>
                  <a:pt x="553867" y="75653"/>
                </a:lnTo>
                <a:lnTo>
                  <a:pt x="505225" y="63599"/>
                </a:lnTo>
                <a:lnTo>
                  <a:pt x="456205" y="52546"/>
                </a:lnTo>
                <a:lnTo>
                  <a:pt x="406821" y="42505"/>
                </a:lnTo>
                <a:lnTo>
                  <a:pt x="357083" y="33488"/>
                </a:lnTo>
                <a:lnTo>
                  <a:pt x="307003" y="25507"/>
                </a:lnTo>
                <a:lnTo>
                  <a:pt x="256592" y="18572"/>
                </a:lnTo>
                <a:lnTo>
                  <a:pt x="205864" y="12695"/>
                </a:lnTo>
                <a:lnTo>
                  <a:pt x="154829" y="7888"/>
                </a:lnTo>
                <a:lnTo>
                  <a:pt x="103498" y="4162"/>
                </a:lnTo>
                <a:lnTo>
                  <a:pt x="51885" y="1529"/>
                </a:lnTo>
                <a:lnTo>
                  <a:pt x="0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136640" y="2770632"/>
            <a:ext cx="925830" cy="526415"/>
          </a:xfrm>
          <a:custGeom>
            <a:avLst/>
            <a:gdLst/>
            <a:ahLst/>
            <a:cxnLst/>
            <a:rect l="l" t="t" r="r" b="b"/>
            <a:pathLst>
              <a:path w="925829" h="526414">
                <a:moveTo>
                  <a:pt x="0" y="0"/>
                </a:moveTo>
                <a:lnTo>
                  <a:pt x="0" y="201040"/>
                </a:lnTo>
                <a:lnTo>
                  <a:pt x="52909" y="203855"/>
                </a:lnTo>
                <a:lnTo>
                  <a:pt x="105237" y="208949"/>
                </a:lnTo>
                <a:lnTo>
                  <a:pt x="156931" y="216275"/>
                </a:lnTo>
                <a:lnTo>
                  <a:pt x="207940" y="225784"/>
                </a:lnTo>
                <a:lnTo>
                  <a:pt x="258211" y="237427"/>
                </a:lnTo>
                <a:lnTo>
                  <a:pt x="307694" y="251157"/>
                </a:lnTo>
                <a:lnTo>
                  <a:pt x="356336" y="266924"/>
                </a:lnTo>
                <a:lnTo>
                  <a:pt x="404085" y="284681"/>
                </a:lnTo>
                <a:lnTo>
                  <a:pt x="450890" y="304379"/>
                </a:lnTo>
                <a:lnTo>
                  <a:pt x="496698" y="325969"/>
                </a:lnTo>
                <a:lnTo>
                  <a:pt x="541459" y="349404"/>
                </a:lnTo>
                <a:lnTo>
                  <a:pt x="585120" y="374635"/>
                </a:lnTo>
                <a:lnTo>
                  <a:pt x="627629" y="401613"/>
                </a:lnTo>
                <a:lnTo>
                  <a:pt x="668935" y="430291"/>
                </a:lnTo>
                <a:lnTo>
                  <a:pt x="708985" y="460619"/>
                </a:lnTo>
                <a:lnTo>
                  <a:pt x="747729" y="492549"/>
                </a:lnTo>
                <a:lnTo>
                  <a:pt x="785113" y="526033"/>
                </a:lnTo>
                <a:lnTo>
                  <a:pt x="925321" y="383413"/>
                </a:lnTo>
                <a:lnTo>
                  <a:pt x="890062" y="351276"/>
                </a:lnTo>
                <a:lnTo>
                  <a:pt x="853721" y="320345"/>
                </a:lnTo>
                <a:lnTo>
                  <a:pt x="816328" y="290648"/>
                </a:lnTo>
                <a:lnTo>
                  <a:pt x="777917" y="262214"/>
                </a:lnTo>
                <a:lnTo>
                  <a:pt x="738519" y="235073"/>
                </a:lnTo>
                <a:lnTo>
                  <a:pt x="698166" y="209251"/>
                </a:lnTo>
                <a:lnTo>
                  <a:pt x="656891" y="184780"/>
                </a:lnTo>
                <a:lnTo>
                  <a:pt x="614724" y="161686"/>
                </a:lnTo>
                <a:lnTo>
                  <a:pt x="571698" y="140000"/>
                </a:lnTo>
                <a:lnTo>
                  <a:pt x="527845" y="119750"/>
                </a:lnTo>
                <a:lnTo>
                  <a:pt x="483197" y="100964"/>
                </a:lnTo>
                <a:lnTo>
                  <a:pt x="437785" y="83672"/>
                </a:lnTo>
                <a:lnTo>
                  <a:pt x="391642" y="67902"/>
                </a:lnTo>
                <a:lnTo>
                  <a:pt x="344800" y="53683"/>
                </a:lnTo>
                <a:lnTo>
                  <a:pt x="297290" y="41044"/>
                </a:lnTo>
                <a:lnTo>
                  <a:pt x="249144" y="30013"/>
                </a:lnTo>
                <a:lnTo>
                  <a:pt x="200395" y="20621"/>
                </a:lnTo>
                <a:lnTo>
                  <a:pt x="151074" y="12894"/>
                </a:lnTo>
                <a:lnTo>
                  <a:pt x="101213" y="6862"/>
                </a:lnTo>
                <a:lnTo>
                  <a:pt x="50844" y="2555"/>
                </a:lnTo>
                <a:lnTo>
                  <a:pt x="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454394" y="2922523"/>
            <a:ext cx="245110" cy="261620"/>
          </a:xfrm>
          <a:custGeom>
            <a:avLst/>
            <a:gdLst/>
            <a:ahLst/>
            <a:cxnLst/>
            <a:rect l="l" t="t" r="r" b="b"/>
            <a:pathLst>
              <a:path w="245109" h="261619">
                <a:moveTo>
                  <a:pt x="0" y="0"/>
                </a:moveTo>
                <a:lnTo>
                  <a:pt x="36575" y="261620"/>
                </a:lnTo>
                <a:lnTo>
                  <a:pt x="244728" y="97027"/>
                </a:lnTo>
                <a:lnTo>
                  <a:pt x="0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436236" y="1798827"/>
            <a:ext cx="1613535" cy="1354455"/>
          </a:xfrm>
          <a:custGeom>
            <a:avLst/>
            <a:gdLst/>
            <a:ahLst/>
            <a:cxnLst/>
            <a:rect l="l" t="t" r="r" b="b"/>
            <a:pathLst>
              <a:path w="1613535" h="1354455">
                <a:moveTo>
                  <a:pt x="1613153" y="0"/>
                </a:moveTo>
                <a:lnTo>
                  <a:pt x="1561073" y="1529"/>
                </a:lnTo>
                <a:lnTo>
                  <a:pt x="1509275" y="4162"/>
                </a:lnTo>
                <a:lnTo>
                  <a:pt x="1457771" y="7888"/>
                </a:lnTo>
                <a:lnTo>
                  <a:pt x="1406574" y="12695"/>
                </a:lnTo>
                <a:lnTo>
                  <a:pt x="1355695" y="18572"/>
                </a:lnTo>
                <a:lnTo>
                  <a:pt x="1305145" y="25507"/>
                </a:lnTo>
                <a:lnTo>
                  <a:pt x="1254937" y="33488"/>
                </a:lnTo>
                <a:lnTo>
                  <a:pt x="1205081" y="42505"/>
                </a:lnTo>
                <a:lnTo>
                  <a:pt x="1155590" y="52546"/>
                </a:lnTo>
                <a:lnTo>
                  <a:pt x="1106476" y="63599"/>
                </a:lnTo>
                <a:lnTo>
                  <a:pt x="1057750" y="75653"/>
                </a:lnTo>
                <a:lnTo>
                  <a:pt x="1009424" y="88697"/>
                </a:lnTo>
                <a:lnTo>
                  <a:pt x="961509" y="102719"/>
                </a:lnTo>
                <a:lnTo>
                  <a:pt x="914018" y="117708"/>
                </a:lnTo>
                <a:lnTo>
                  <a:pt x="866961" y="133652"/>
                </a:lnTo>
                <a:lnTo>
                  <a:pt x="820352" y="150540"/>
                </a:lnTo>
                <a:lnTo>
                  <a:pt x="774200" y="168361"/>
                </a:lnTo>
                <a:lnTo>
                  <a:pt x="728519" y="187102"/>
                </a:lnTo>
                <a:lnTo>
                  <a:pt x="683320" y="206753"/>
                </a:lnTo>
                <a:lnTo>
                  <a:pt x="638614" y="227302"/>
                </a:lnTo>
                <a:lnTo>
                  <a:pt x="594414" y="248738"/>
                </a:lnTo>
                <a:lnTo>
                  <a:pt x="550730" y="271050"/>
                </a:lnTo>
                <a:lnTo>
                  <a:pt x="507575" y="294225"/>
                </a:lnTo>
                <a:lnTo>
                  <a:pt x="464961" y="318252"/>
                </a:lnTo>
                <a:lnTo>
                  <a:pt x="422898" y="343121"/>
                </a:lnTo>
                <a:lnTo>
                  <a:pt x="381400" y="368819"/>
                </a:lnTo>
                <a:lnTo>
                  <a:pt x="340477" y="395335"/>
                </a:lnTo>
                <a:lnTo>
                  <a:pt x="300141" y="422657"/>
                </a:lnTo>
                <a:lnTo>
                  <a:pt x="260404" y="450775"/>
                </a:lnTo>
                <a:lnTo>
                  <a:pt x="221278" y="479677"/>
                </a:lnTo>
                <a:lnTo>
                  <a:pt x="182774" y="509352"/>
                </a:lnTo>
                <a:lnTo>
                  <a:pt x="144904" y="539787"/>
                </a:lnTo>
                <a:lnTo>
                  <a:pt x="107680" y="570972"/>
                </a:lnTo>
                <a:lnTo>
                  <a:pt x="71113" y="602894"/>
                </a:lnTo>
                <a:lnTo>
                  <a:pt x="35216" y="635544"/>
                </a:lnTo>
                <a:lnTo>
                  <a:pt x="0" y="668909"/>
                </a:lnTo>
                <a:lnTo>
                  <a:pt x="685038" y="1354327"/>
                </a:lnTo>
                <a:lnTo>
                  <a:pt x="720315" y="1322173"/>
                </a:lnTo>
                <a:lnTo>
                  <a:pt x="756677" y="1291224"/>
                </a:lnTo>
                <a:lnTo>
                  <a:pt x="794092" y="1261509"/>
                </a:lnTo>
                <a:lnTo>
                  <a:pt x="832531" y="1233058"/>
                </a:lnTo>
                <a:lnTo>
                  <a:pt x="871963" y="1205899"/>
                </a:lnTo>
                <a:lnTo>
                  <a:pt x="912358" y="1180061"/>
                </a:lnTo>
                <a:lnTo>
                  <a:pt x="953685" y="1155573"/>
                </a:lnTo>
                <a:lnTo>
                  <a:pt x="995914" y="1132463"/>
                </a:lnTo>
                <a:lnTo>
                  <a:pt x="1039014" y="1110762"/>
                </a:lnTo>
                <a:lnTo>
                  <a:pt x="1082956" y="1090497"/>
                </a:lnTo>
                <a:lnTo>
                  <a:pt x="1127709" y="1071698"/>
                </a:lnTo>
                <a:lnTo>
                  <a:pt x="1173242" y="1054393"/>
                </a:lnTo>
                <a:lnTo>
                  <a:pt x="1219525" y="1038611"/>
                </a:lnTo>
                <a:lnTo>
                  <a:pt x="1266528" y="1024382"/>
                </a:lnTo>
                <a:lnTo>
                  <a:pt x="1314221" y="1011733"/>
                </a:lnTo>
                <a:lnTo>
                  <a:pt x="1362572" y="1000694"/>
                </a:lnTo>
                <a:lnTo>
                  <a:pt x="1411553" y="991294"/>
                </a:lnTo>
                <a:lnTo>
                  <a:pt x="1461131" y="983562"/>
                </a:lnTo>
                <a:lnTo>
                  <a:pt x="1511278" y="977527"/>
                </a:lnTo>
                <a:lnTo>
                  <a:pt x="1561962" y="973216"/>
                </a:lnTo>
                <a:lnTo>
                  <a:pt x="1613153" y="970661"/>
                </a:lnTo>
                <a:lnTo>
                  <a:pt x="1613153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21147" y="2770632"/>
            <a:ext cx="928369" cy="526415"/>
          </a:xfrm>
          <a:custGeom>
            <a:avLst/>
            <a:gdLst/>
            <a:ahLst/>
            <a:cxnLst/>
            <a:rect l="l" t="t" r="r" b="b"/>
            <a:pathLst>
              <a:path w="928370" h="526414">
                <a:moveTo>
                  <a:pt x="928242" y="0"/>
                </a:moveTo>
                <a:lnTo>
                  <a:pt x="877051" y="2555"/>
                </a:lnTo>
                <a:lnTo>
                  <a:pt x="826367" y="6862"/>
                </a:lnTo>
                <a:lnTo>
                  <a:pt x="776220" y="12894"/>
                </a:lnTo>
                <a:lnTo>
                  <a:pt x="726641" y="20621"/>
                </a:lnTo>
                <a:lnTo>
                  <a:pt x="677660" y="30013"/>
                </a:lnTo>
                <a:lnTo>
                  <a:pt x="629307" y="41044"/>
                </a:lnTo>
                <a:lnTo>
                  <a:pt x="581612" y="53683"/>
                </a:lnTo>
                <a:lnTo>
                  <a:pt x="534607" y="67902"/>
                </a:lnTo>
                <a:lnTo>
                  <a:pt x="488321" y="83672"/>
                </a:lnTo>
                <a:lnTo>
                  <a:pt x="442784" y="100964"/>
                </a:lnTo>
                <a:lnTo>
                  <a:pt x="398027" y="119750"/>
                </a:lnTo>
                <a:lnTo>
                  <a:pt x="354080" y="140000"/>
                </a:lnTo>
                <a:lnTo>
                  <a:pt x="310973" y="161686"/>
                </a:lnTo>
                <a:lnTo>
                  <a:pt x="268736" y="184780"/>
                </a:lnTo>
                <a:lnTo>
                  <a:pt x="227401" y="209251"/>
                </a:lnTo>
                <a:lnTo>
                  <a:pt x="186996" y="235073"/>
                </a:lnTo>
                <a:lnTo>
                  <a:pt x="147553" y="262214"/>
                </a:lnTo>
                <a:lnTo>
                  <a:pt x="109101" y="290648"/>
                </a:lnTo>
                <a:lnTo>
                  <a:pt x="71672" y="320345"/>
                </a:lnTo>
                <a:lnTo>
                  <a:pt x="35294" y="351276"/>
                </a:lnTo>
                <a:lnTo>
                  <a:pt x="0" y="383413"/>
                </a:lnTo>
                <a:lnTo>
                  <a:pt x="142621" y="526033"/>
                </a:lnTo>
                <a:lnTo>
                  <a:pt x="179648" y="492549"/>
                </a:lnTo>
                <a:lnTo>
                  <a:pt x="218082" y="460619"/>
                </a:lnTo>
                <a:lnTo>
                  <a:pt x="257871" y="430291"/>
                </a:lnTo>
                <a:lnTo>
                  <a:pt x="298962" y="401613"/>
                </a:lnTo>
                <a:lnTo>
                  <a:pt x="341306" y="374635"/>
                </a:lnTo>
                <a:lnTo>
                  <a:pt x="384849" y="349404"/>
                </a:lnTo>
                <a:lnTo>
                  <a:pt x="429540" y="325969"/>
                </a:lnTo>
                <a:lnTo>
                  <a:pt x="475328" y="304379"/>
                </a:lnTo>
                <a:lnTo>
                  <a:pt x="522161" y="284681"/>
                </a:lnTo>
                <a:lnTo>
                  <a:pt x="569987" y="266924"/>
                </a:lnTo>
                <a:lnTo>
                  <a:pt x="618755" y="251157"/>
                </a:lnTo>
                <a:lnTo>
                  <a:pt x="668413" y="237427"/>
                </a:lnTo>
                <a:lnTo>
                  <a:pt x="718909" y="225784"/>
                </a:lnTo>
                <a:lnTo>
                  <a:pt x="770191" y="216275"/>
                </a:lnTo>
                <a:lnTo>
                  <a:pt x="822209" y="208949"/>
                </a:lnTo>
                <a:lnTo>
                  <a:pt x="874910" y="203855"/>
                </a:lnTo>
                <a:lnTo>
                  <a:pt x="928242" y="201040"/>
                </a:lnTo>
                <a:lnTo>
                  <a:pt x="928242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453126" y="2929508"/>
            <a:ext cx="240665" cy="261620"/>
          </a:xfrm>
          <a:custGeom>
            <a:avLst/>
            <a:gdLst/>
            <a:ahLst/>
            <a:cxnLst/>
            <a:rect l="l" t="t" r="r" b="b"/>
            <a:pathLst>
              <a:path w="240664" h="261619">
                <a:moveTo>
                  <a:pt x="240411" y="0"/>
                </a:moveTo>
                <a:lnTo>
                  <a:pt x="0" y="102742"/>
                </a:lnTo>
                <a:lnTo>
                  <a:pt x="210947" y="261619"/>
                </a:lnTo>
                <a:lnTo>
                  <a:pt x="240411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703446" y="2528697"/>
            <a:ext cx="1357630" cy="1614805"/>
          </a:xfrm>
          <a:custGeom>
            <a:avLst/>
            <a:gdLst/>
            <a:ahLst/>
            <a:cxnLst/>
            <a:rect l="l" t="t" r="r" b="b"/>
            <a:pathLst>
              <a:path w="1357629" h="1614804">
                <a:moveTo>
                  <a:pt x="669289" y="0"/>
                </a:moveTo>
                <a:lnTo>
                  <a:pt x="635904" y="35248"/>
                </a:lnTo>
                <a:lnTo>
                  <a:pt x="603235" y="71178"/>
                </a:lnTo>
                <a:lnTo>
                  <a:pt x="571294" y="107778"/>
                </a:lnTo>
                <a:lnTo>
                  <a:pt x="540092" y="145035"/>
                </a:lnTo>
                <a:lnTo>
                  <a:pt x="509640" y="182939"/>
                </a:lnTo>
                <a:lnTo>
                  <a:pt x="479951" y="221478"/>
                </a:lnTo>
                <a:lnTo>
                  <a:pt x="451034" y="260640"/>
                </a:lnTo>
                <a:lnTo>
                  <a:pt x="422903" y="300412"/>
                </a:lnTo>
                <a:lnTo>
                  <a:pt x="395567" y="340784"/>
                </a:lnTo>
                <a:lnTo>
                  <a:pt x="369038" y="381744"/>
                </a:lnTo>
                <a:lnTo>
                  <a:pt x="343329" y="423279"/>
                </a:lnTo>
                <a:lnTo>
                  <a:pt x="318450" y="465379"/>
                </a:lnTo>
                <a:lnTo>
                  <a:pt x="294412" y="508032"/>
                </a:lnTo>
                <a:lnTo>
                  <a:pt x="271227" y="551225"/>
                </a:lnTo>
                <a:lnTo>
                  <a:pt x="248907" y="594947"/>
                </a:lnTo>
                <a:lnTo>
                  <a:pt x="227462" y="639186"/>
                </a:lnTo>
                <a:lnTo>
                  <a:pt x="206904" y="683931"/>
                </a:lnTo>
                <a:lnTo>
                  <a:pt x="187245" y="729170"/>
                </a:lnTo>
                <a:lnTo>
                  <a:pt x="168496" y="774891"/>
                </a:lnTo>
                <a:lnTo>
                  <a:pt x="150668" y="821082"/>
                </a:lnTo>
                <a:lnTo>
                  <a:pt x="133772" y="867732"/>
                </a:lnTo>
                <a:lnTo>
                  <a:pt x="117821" y="914829"/>
                </a:lnTo>
                <a:lnTo>
                  <a:pt x="102825" y="962362"/>
                </a:lnTo>
                <a:lnTo>
                  <a:pt x="88796" y="1010317"/>
                </a:lnTo>
                <a:lnTo>
                  <a:pt x="75745" y="1058685"/>
                </a:lnTo>
                <a:lnTo>
                  <a:pt x="63684" y="1107452"/>
                </a:lnTo>
                <a:lnTo>
                  <a:pt x="52623" y="1156608"/>
                </a:lnTo>
                <a:lnTo>
                  <a:pt x="42575" y="1206141"/>
                </a:lnTo>
                <a:lnTo>
                  <a:pt x="33551" y="1256038"/>
                </a:lnTo>
                <a:lnTo>
                  <a:pt x="25561" y="1306289"/>
                </a:lnTo>
                <a:lnTo>
                  <a:pt x="18618" y="1356880"/>
                </a:lnTo>
                <a:lnTo>
                  <a:pt x="12733" y="1407802"/>
                </a:lnTo>
                <a:lnTo>
                  <a:pt x="7918" y="1459041"/>
                </a:lnTo>
                <a:lnTo>
                  <a:pt x="4182" y="1510587"/>
                </a:lnTo>
                <a:lnTo>
                  <a:pt x="1539" y="1562427"/>
                </a:lnTo>
                <a:lnTo>
                  <a:pt x="0" y="1614551"/>
                </a:lnTo>
                <a:lnTo>
                  <a:pt x="973454" y="1614551"/>
                </a:lnTo>
                <a:lnTo>
                  <a:pt x="975714" y="1563634"/>
                </a:lnTo>
                <a:lnTo>
                  <a:pt x="979786" y="1513193"/>
                </a:lnTo>
                <a:lnTo>
                  <a:pt x="985637" y="1463259"/>
                </a:lnTo>
                <a:lnTo>
                  <a:pt x="993233" y="1413862"/>
                </a:lnTo>
                <a:lnTo>
                  <a:pt x="1002542" y="1365032"/>
                </a:lnTo>
                <a:lnTo>
                  <a:pt x="1013530" y="1316800"/>
                </a:lnTo>
                <a:lnTo>
                  <a:pt x="1026164" y="1269195"/>
                </a:lnTo>
                <a:lnTo>
                  <a:pt x="1040411" y="1222249"/>
                </a:lnTo>
                <a:lnTo>
                  <a:pt x="1056237" y="1175992"/>
                </a:lnTo>
                <a:lnTo>
                  <a:pt x="1073609" y="1130453"/>
                </a:lnTo>
                <a:lnTo>
                  <a:pt x="1092495" y="1085664"/>
                </a:lnTo>
                <a:lnTo>
                  <a:pt x="1112860" y="1041655"/>
                </a:lnTo>
                <a:lnTo>
                  <a:pt x="1134671" y="998456"/>
                </a:lnTo>
                <a:lnTo>
                  <a:pt x="1157896" y="956098"/>
                </a:lnTo>
                <a:lnTo>
                  <a:pt x="1182501" y="914610"/>
                </a:lnTo>
                <a:lnTo>
                  <a:pt x="1208453" y="874024"/>
                </a:lnTo>
                <a:lnTo>
                  <a:pt x="1235718" y="834369"/>
                </a:lnTo>
                <a:lnTo>
                  <a:pt x="1264263" y="795676"/>
                </a:lnTo>
                <a:lnTo>
                  <a:pt x="1294055" y="757975"/>
                </a:lnTo>
                <a:lnTo>
                  <a:pt x="1325062" y="721297"/>
                </a:lnTo>
                <a:lnTo>
                  <a:pt x="1357249" y="685673"/>
                </a:lnTo>
                <a:lnTo>
                  <a:pt x="669289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76775" y="3215004"/>
            <a:ext cx="524510" cy="928369"/>
          </a:xfrm>
          <a:custGeom>
            <a:avLst/>
            <a:gdLst/>
            <a:ahLst/>
            <a:cxnLst/>
            <a:rect l="l" t="t" r="r" b="b"/>
            <a:pathLst>
              <a:path w="524510" h="928370">
                <a:moveTo>
                  <a:pt x="384048" y="0"/>
                </a:moveTo>
                <a:lnTo>
                  <a:pt x="351842" y="35605"/>
                </a:lnTo>
                <a:lnTo>
                  <a:pt x="320815" y="72263"/>
                </a:lnTo>
                <a:lnTo>
                  <a:pt x="291001" y="109941"/>
                </a:lnTo>
                <a:lnTo>
                  <a:pt x="262434" y="148610"/>
                </a:lnTo>
                <a:lnTo>
                  <a:pt x="235146" y="188240"/>
                </a:lnTo>
                <a:lnTo>
                  <a:pt x="209172" y="228800"/>
                </a:lnTo>
                <a:lnTo>
                  <a:pt x="184545" y="270260"/>
                </a:lnTo>
                <a:lnTo>
                  <a:pt x="161298" y="312590"/>
                </a:lnTo>
                <a:lnTo>
                  <a:pt x="139465" y="355759"/>
                </a:lnTo>
                <a:lnTo>
                  <a:pt x="119081" y="399737"/>
                </a:lnTo>
                <a:lnTo>
                  <a:pt x="100177" y="444495"/>
                </a:lnTo>
                <a:lnTo>
                  <a:pt x="82789" y="490000"/>
                </a:lnTo>
                <a:lnTo>
                  <a:pt x="66949" y="536224"/>
                </a:lnTo>
                <a:lnTo>
                  <a:pt x="52690" y="583136"/>
                </a:lnTo>
                <a:lnTo>
                  <a:pt x="40048" y="630706"/>
                </a:lnTo>
                <a:lnTo>
                  <a:pt x="29054" y="678904"/>
                </a:lnTo>
                <a:lnTo>
                  <a:pt x="19744" y="727698"/>
                </a:lnTo>
                <a:lnTo>
                  <a:pt x="12149" y="777060"/>
                </a:lnTo>
                <a:lnTo>
                  <a:pt x="6305" y="826958"/>
                </a:lnTo>
                <a:lnTo>
                  <a:pt x="2244" y="877362"/>
                </a:lnTo>
                <a:lnTo>
                  <a:pt x="0" y="928243"/>
                </a:lnTo>
                <a:lnTo>
                  <a:pt x="199009" y="928243"/>
                </a:lnTo>
                <a:lnTo>
                  <a:pt x="202205" y="874933"/>
                </a:lnTo>
                <a:lnTo>
                  <a:pt x="207639" y="822297"/>
                </a:lnTo>
                <a:lnTo>
                  <a:pt x="215262" y="770377"/>
                </a:lnTo>
                <a:lnTo>
                  <a:pt x="225025" y="719215"/>
                </a:lnTo>
                <a:lnTo>
                  <a:pt x="236878" y="668855"/>
                </a:lnTo>
                <a:lnTo>
                  <a:pt x="250775" y="619338"/>
                </a:lnTo>
                <a:lnTo>
                  <a:pt x="266665" y="570709"/>
                </a:lnTo>
                <a:lnTo>
                  <a:pt x="284500" y="523010"/>
                </a:lnTo>
                <a:lnTo>
                  <a:pt x="304231" y="476283"/>
                </a:lnTo>
                <a:lnTo>
                  <a:pt x="325810" y="430572"/>
                </a:lnTo>
                <a:lnTo>
                  <a:pt x="349189" y="385919"/>
                </a:lnTo>
                <a:lnTo>
                  <a:pt x="374317" y="342367"/>
                </a:lnTo>
                <a:lnTo>
                  <a:pt x="401147" y="299959"/>
                </a:lnTo>
                <a:lnTo>
                  <a:pt x="429630" y="258737"/>
                </a:lnTo>
                <a:lnTo>
                  <a:pt x="459717" y="218745"/>
                </a:lnTo>
                <a:lnTo>
                  <a:pt x="491360" y="180025"/>
                </a:lnTo>
                <a:lnTo>
                  <a:pt x="524510" y="142621"/>
                </a:lnTo>
                <a:lnTo>
                  <a:pt x="384048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821554" y="3575050"/>
            <a:ext cx="261620" cy="243840"/>
          </a:xfrm>
          <a:custGeom>
            <a:avLst/>
            <a:gdLst/>
            <a:ahLst/>
            <a:cxnLst/>
            <a:rect l="l" t="t" r="r" b="b"/>
            <a:pathLst>
              <a:path w="261620" h="243839">
                <a:moveTo>
                  <a:pt x="98552" y="0"/>
                </a:moveTo>
                <a:lnTo>
                  <a:pt x="0" y="243331"/>
                </a:lnTo>
                <a:lnTo>
                  <a:pt x="261620" y="208152"/>
                </a:lnTo>
                <a:lnTo>
                  <a:pt x="98552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703446" y="4229100"/>
            <a:ext cx="1357630" cy="1614805"/>
          </a:xfrm>
          <a:custGeom>
            <a:avLst/>
            <a:gdLst/>
            <a:ahLst/>
            <a:cxnLst/>
            <a:rect l="l" t="t" r="r" b="b"/>
            <a:pathLst>
              <a:path w="1357629" h="1614804">
                <a:moveTo>
                  <a:pt x="973454" y="0"/>
                </a:moveTo>
                <a:lnTo>
                  <a:pt x="0" y="0"/>
                </a:lnTo>
                <a:lnTo>
                  <a:pt x="1539" y="52123"/>
                </a:lnTo>
                <a:lnTo>
                  <a:pt x="4182" y="103963"/>
                </a:lnTo>
                <a:lnTo>
                  <a:pt x="7918" y="155508"/>
                </a:lnTo>
                <a:lnTo>
                  <a:pt x="12733" y="206748"/>
                </a:lnTo>
                <a:lnTo>
                  <a:pt x="18618" y="257669"/>
                </a:lnTo>
                <a:lnTo>
                  <a:pt x="25561" y="308261"/>
                </a:lnTo>
                <a:lnTo>
                  <a:pt x="33551" y="358512"/>
                </a:lnTo>
                <a:lnTo>
                  <a:pt x="42575" y="408409"/>
                </a:lnTo>
                <a:lnTo>
                  <a:pt x="52623" y="457941"/>
                </a:lnTo>
                <a:lnTo>
                  <a:pt x="63684" y="507097"/>
                </a:lnTo>
                <a:lnTo>
                  <a:pt x="75745" y="555864"/>
                </a:lnTo>
                <a:lnTo>
                  <a:pt x="88796" y="604232"/>
                </a:lnTo>
                <a:lnTo>
                  <a:pt x="102825" y="652187"/>
                </a:lnTo>
                <a:lnTo>
                  <a:pt x="117896" y="699940"/>
                </a:lnTo>
                <a:lnTo>
                  <a:pt x="133772" y="746816"/>
                </a:lnTo>
                <a:lnTo>
                  <a:pt x="150668" y="793465"/>
                </a:lnTo>
                <a:lnTo>
                  <a:pt x="168496" y="839656"/>
                </a:lnTo>
                <a:lnTo>
                  <a:pt x="187245" y="885377"/>
                </a:lnTo>
                <a:lnTo>
                  <a:pt x="206904" y="930615"/>
                </a:lnTo>
                <a:lnTo>
                  <a:pt x="227462" y="975359"/>
                </a:lnTo>
                <a:lnTo>
                  <a:pt x="248907" y="1019598"/>
                </a:lnTo>
                <a:lnTo>
                  <a:pt x="271227" y="1063320"/>
                </a:lnTo>
                <a:lnTo>
                  <a:pt x="294412" y="1106512"/>
                </a:lnTo>
                <a:lnTo>
                  <a:pt x="318450" y="1149163"/>
                </a:lnTo>
                <a:lnTo>
                  <a:pt x="343329" y="1191262"/>
                </a:lnTo>
                <a:lnTo>
                  <a:pt x="369038" y="1232797"/>
                </a:lnTo>
                <a:lnTo>
                  <a:pt x="395567" y="1273755"/>
                </a:lnTo>
                <a:lnTo>
                  <a:pt x="422903" y="1314126"/>
                </a:lnTo>
                <a:lnTo>
                  <a:pt x="451034" y="1353897"/>
                </a:lnTo>
                <a:lnTo>
                  <a:pt x="479951" y="1393057"/>
                </a:lnTo>
                <a:lnTo>
                  <a:pt x="509640" y="1431594"/>
                </a:lnTo>
                <a:lnTo>
                  <a:pt x="540092" y="1469497"/>
                </a:lnTo>
                <a:lnTo>
                  <a:pt x="571294" y="1506753"/>
                </a:lnTo>
                <a:lnTo>
                  <a:pt x="603235" y="1543351"/>
                </a:lnTo>
                <a:lnTo>
                  <a:pt x="635904" y="1579279"/>
                </a:lnTo>
                <a:lnTo>
                  <a:pt x="669289" y="1614525"/>
                </a:lnTo>
                <a:lnTo>
                  <a:pt x="1357249" y="928877"/>
                </a:lnTo>
                <a:lnTo>
                  <a:pt x="1325062" y="893253"/>
                </a:lnTo>
                <a:lnTo>
                  <a:pt x="1294055" y="856575"/>
                </a:lnTo>
                <a:lnTo>
                  <a:pt x="1264263" y="818874"/>
                </a:lnTo>
                <a:lnTo>
                  <a:pt x="1235718" y="780181"/>
                </a:lnTo>
                <a:lnTo>
                  <a:pt x="1208453" y="740526"/>
                </a:lnTo>
                <a:lnTo>
                  <a:pt x="1182501" y="699940"/>
                </a:lnTo>
                <a:lnTo>
                  <a:pt x="1157896" y="658452"/>
                </a:lnTo>
                <a:lnTo>
                  <a:pt x="1134671" y="616094"/>
                </a:lnTo>
                <a:lnTo>
                  <a:pt x="1112860" y="572895"/>
                </a:lnTo>
                <a:lnTo>
                  <a:pt x="1092495" y="528886"/>
                </a:lnTo>
                <a:lnTo>
                  <a:pt x="1073609" y="484097"/>
                </a:lnTo>
                <a:lnTo>
                  <a:pt x="1056237" y="438558"/>
                </a:lnTo>
                <a:lnTo>
                  <a:pt x="1040411" y="392301"/>
                </a:lnTo>
                <a:lnTo>
                  <a:pt x="1026164" y="345355"/>
                </a:lnTo>
                <a:lnTo>
                  <a:pt x="1013530" y="297750"/>
                </a:lnTo>
                <a:lnTo>
                  <a:pt x="1002542" y="249518"/>
                </a:lnTo>
                <a:lnTo>
                  <a:pt x="993233" y="200688"/>
                </a:lnTo>
                <a:lnTo>
                  <a:pt x="985637" y="151291"/>
                </a:lnTo>
                <a:lnTo>
                  <a:pt x="979786" y="101357"/>
                </a:lnTo>
                <a:lnTo>
                  <a:pt x="975714" y="50916"/>
                </a:lnTo>
                <a:lnTo>
                  <a:pt x="973454" y="0"/>
                </a:lnTo>
                <a:close/>
              </a:path>
            </a:pathLst>
          </a:custGeom>
          <a:solidFill>
            <a:srgbClr val="005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676775" y="4229100"/>
            <a:ext cx="524510" cy="929640"/>
          </a:xfrm>
          <a:custGeom>
            <a:avLst/>
            <a:gdLst/>
            <a:ahLst/>
            <a:cxnLst/>
            <a:rect l="l" t="t" r="r" b="b"/>
            <a:pathLst>
              <a:path w="524510" h="929639">
                <a:moveTo>
                  <a:pt x="199009" y="0"/>
                </a:moveTo>
                <a:lnTo>
                  <a:pt x="0" y="0"/>
                </a:lnTo>
                <a:lnTo>
                  <a:pt x="2244" y="50953"/>
                </a:lnTo>
                <a:lnTo>
                  <a:pt x="6305" y="101429"/>
                </a:lnTo>
                <a:lnTo>
                  <a:pt x="12149" y="151400"/>
                </a:lnTo>
                <a:lnTo>
                  <a:pt x="19744" y="200833"/>
                </a:lnTo>
                <a:lnTo>
                  <a:pt x="29054" y="249700"/>
                </a:lnTo>
                <a:lnTo>
                  <a:pt x="40048" y="297968"/>
                </a:lnTo>
                <a:lnTo>
                  <a:pt x="52690" y="345609"/>
                </a:lnTo>
                <a:lnTo>
                  <a:pt x="66949" y="392591"/>
                </a:lnTo>
                <a:lnTo>
                  <a:pt x="82789" y="438885"/>
                </a:lnTo>
                <a:lnTo>
                  <a:pt x="100177" y="484459"/>
                </a:lnTo>
                <a:lnTo>
                  <a:pt x="119081" y="529285"/>
                </a:lnTo>
                <a:lnTo>
                  <a:pt x="139465" y="573330"/>
                </a:lnTo>
                <a:lnTo>
                  <a:pt x="161298" y="616565"/>
                </a:lnTo>
                <a:lnTo>
                  <a:pt x="184545" y="658960"/>
                </a:lnTo>
                <a:lnTo>
                  <a:pt x="209172" y="700484"/>
                </a:lnTo>
                <a:lnTo>
                  <a:pt x="235146" y="741107"/>
                </a:lnTo>
                <a:lnTo>
                  <a:pt x="262434" y="780798"/>
                </a:lnTo>
                <a:lnTo>
                  <a:pt x="291001" y="819527"/>
                </a:lnTo>
                <a:lnTo>
                  <a:pt x="320815" y="857264"/>
                </a:lnTo>
                <a:lnTo>
                  <a:pt x="351842" y="893978"/>
                </a:lnTo>
                <a:lnTo>
                  <a:pt x="384048" y="929639"/>
                </a:lnTo>
                <a:lnTo>
                  <a:pt x="524510" y="786764"/>
                </a:lnTo>
                <a:lnTo>
                  <a:pt x="491360" y="749314"/>
                </a:lnTo>
                <a:lnTo>
                  <a:pt x="459717" y="710545"/>
                </a:lnTo>
                <a:lnTo>
                  <a:pt x="429630" y="670502"/>
                </a:lnTo>
                <a:lnTo>
                  <a:pt x="401147" y="629226"/>
                </a:lnTo>
                <a:lnTo>
                  <a:pt x="374317" y="586761"/>
                </a:lnTo>
                <a:lnTo>
                  <a:pt x="349189" y="543150"/>
                </a:lnTo>
                <a:lnTo>
                  <a:pt x="325810" y="498435"/>
                </a:lnTo>
                <a:lnTo>
                  <a:pt x="304231" y="452659"/>
                </a:lnTo>
                <a:lnTo>
                  <a:pt x="284500" y="405865"/>
                </a:lnTo>
                <a:lnTo>
                  <a:pt x="266665" y="358096"/>
                </a:lnTo>
                <a:lnTo>
                  <a:pt x="250775" y="309394"/>
                </a:lnTo>
                <a:lnTo>
                  <a:pt x="236878" y="259803"/>
                </a:lnTo>
                <a:lnTo>
                  <a:pt x="225025" y="209364"/>
                </a:lnTo>
                <a:lnTo>
                  <a:pt x="215262" y="158122"/>
                </a:lnTo>
                <a:lnTo>
                  <a:pt x="207639" y="106119"/>
                </a:lnTo>
                <a:lnTo>
                  <a:pt x="202205" y="53397"/>
                </a:lnTo>
                <a:lnTo>
                  <a:pt x="199009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828666" y="4577841"/>
            <a:ext cx="261620" cy="243840"/>
          </a:xfrm>
          <a:custGeom>
            <a:avLst/>
            <a:gdLst/>
            <a:ahLst/>
            <a:cxnLst/>
            <a:rect l="l" t="t" r="r" b="b"/>
            <a:pathLst>
              <a:path w="261620" h="243839">
                <a:moveTo>
                  <a:pt x="0" y="0"/>
                </a:moveTo>
                <a:lnTo>
                  <a:pt x="102616" y="243331"/>
                </a:lnTo>
                <a:lnTo>
                  <a:pt x="261493" y="32384"/>
                </a:lnTo>
                <a:lnTo>
                  <a:pt x="0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122541" y="4229100"/>
            <a:ext cx="1357630" cy="1614805"/>
          </a:xfrm>
          <a:custGeom>
            <a:avLst/>
            <a:gdLst/>
            <a:ahLst/>
            <a:cxnLst/>
            <a:rect l="l" t="t" r="r" b="b"/>
            <a:pathLst>
              <a:path w="1357629" h="1614804">
                <a:moveTo>
                  <a:pt x="1357122" y="0"/>
                </a:moveTo>
                <a:lnTo>
                  <a:pt x="386079" y="0"/>
                </a:lnTo>
                <a:lnTo>
                  <a:pt x="383523" y="50916"/>
                </a:lnTo>
                <a:lnTo>
                  <a:pt x="379211" y="101357"/>
                </a:lnTo>
                <a:lnTo>
                  <a:pt x="373171" y="151291"/>
                </a:lnTo>
                <a:lnTo>
                  <a:pt x="365429" y="200688"/>
                </a:lnTo>
                <a:lnTo>
                  <a:pt x="356013" y="249518"/>
                </a:lnTo>
                <a:lnTo>
                  <a:pt x="344951" y="297750"/>
                </a:lnTo>
                <a:lnTo>
                  <a:pt x="332269" y="345355"/>
                </a:lnTo>
                <a:lnTo>
                  <a:pt x="317996" y="392301"/>
                </a:lnTo>
                <a:lnTo>
                  <a:pt x="302157" y="438558"/>
                </a:lnTo>
                <a:lnTo>
                  <a:pt x="284782" y="484097"/>
                </a:lnTo>
                <a:lnTo>
                  <a:pt x="265896" y="528886"/>
                </a:lnTo>
                <a:lnTo>
                  <a:pt x="245528" y="572895"/>
                </a:lnTo>
                <a:lnTo>
                  <a:pt x="223704" y="616094"/>
                </a:lnTo>
                <a:lnTo>
                  <a:pt x="200453" y="658452"/>
                </a:lnTo>
                <a:lnTo>
                  <a:pt x="175800" y="699940"/>
                </a:lnTo>
                <a:lnTo>
                  <a:pt x="149774" y="740526"/>
                </a:lnTo>
                <a:lnTo>
                  <a:pt x="122402" y="780181"/>
                </a:lnTo>
                <a:lnTo>
                  <a:pt x="93711" y="818874"/>
                </a:lnTo>
                <a:lnTo>
                  <a:pt x="63729" y="856575"/>
                </a:lnTo>
                <a:lnTo>
                  <a:pt x="32483" y="893253"/>
                </a:lnTo>
                <a:lnTo>
                  <a:pt x="0" y="928877"/>
                </a:lnTo>
                <a:lnTo>
                  <a:pt x="687958" y="1614525"/>
                </a:lnTo>
                <a:lnTo>
                  <a:pt x="721334" y="1579279"/>
                </a:lnTo>
                <a:lnTo>
                  <a:pt x="753994" y="1543351"/>
                </a:lnTo>
                <a:lnTo>
                  <a:pt x="785927" y="1506753"/>
                </a:lnTo>
                <a:lnTo>
                  <a:pt x="817122" y="1469497"/>
                </a:lnTo>
                <a:lnTo>
                  <a:pt x="847568" y="1431594"/>
                </a:lnTo>
                <a:lnTo>
                  <a:pt x="877253" y="1393057"/>
                </a:lnTo>
                <a:lnTo>
                  <a:pt x="906165" y="1353897"/>
                </a:lnTo>
                <a:lnTo>
                  <a:pt x="934293" y="1314126"/>
                </a:lnTo>
                <a:lnTo>
                  <a:pt x="961626" y="1273755"/>
                </a:lnTo>
                <a:lnTo>
                  <a:pt x="988152" y="1232797"/>
                </a:lnTo>
                <a:lnTo>
                  <a:pt x="1013859" y="1191262"/>
                </a:lnTo>
                <a:lnTo>
                  <a:pt x="1038737" y="1149163"/>
                </a:lnTo>
                <a:lnTo>
                  <a:pt x="1062774" y="1106512"/>
                </a:lnTo>
                <a:lnTo>
                  <a:pt x="1085958" y="1063320"/>
                </a:lnTo>
                <a:lnTo>
                  <a:pt x="1108278" y="1019598"/>
                </a:lnTo>
                <a:lnTo>
                  <a:pt x="1129723" y="975360"/>
                </a:lnTo>
                <a:lnTo>
                  <a:pt x="1150280" y="930615"/>
                </a:lnTo>
                <a:lnTo>
                  <a:pt x="1169939" y="885377"/>
                </a:lnTo>
                <a:lnTo>
                  <a:pt x="1188689" y="839656"/>
                </a:lnTo>
                <a:lnTo>
                  <a:pt x="1206517" y="793465"/>
                </a:lnTo>
                <a:lnTo>
                  <a:pt x="1223412" y="746816"/>
                </a:lnTo>
                <a:lnTo>
                  <a:pt x="1239363" y="699719"/>
                </a:lnTo>
                <a:lnTo>
                  <a:pt x="1254358" y="652187"/>
                </a:lnTo>
                <a:lnTo>
                  <a:pt x="1268386" y="604232"/>
                </a:lnTo>
                <a:lnTo>
                  <a:pt x="1281436" y="555864"/>
                </a:lnTo>
                <a:lnTo>
                  <a:pt x="1293495" y="507097"/>
                </a:lnTo>
                <a:lnTo>
                  <a:pt x="1304553" y="457941"/>
                </a:lnTo>
                <a:lnTo>
                  <a:pt x="1314599" y="408409"/>
                </a:lnTo>
                <a:lnTo>
                  <a:pt x="1323619" y="358512"/>
                </a:lnTo>
                <a:lnTo>
                  <a:pt x="1331604" y="308261"/>
                </a:lnTo>
                <a:lnTo>
                  <a:pt x="1338542" y="257669"/>
                </a:lnTo>
                <a:lnTo>
                  <a:pt x="1344421" y="206748"/>
                </a:lnTo>
                <a:lnTo>
                  <a:pt x="1349230" y="155508"/>
                </a:lnTo>
                <a:lnTo>
                  <a:pt x="1352958" y="103963"/>
                </a:lnTo>
                <a:lnTo>
                  <a:pt x="1355592" y="52123"/>
                </a:lnTo>
                <a:lnTo>
                  <a:pt x="1357122" y="0"/>
                </a:lnTo>
                <a:close/>
              </a:path>
            </a:pathLst>
          </a:custGeom>
          <a:solidFill>
            <a:srgbClr val="009A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983221" y="4229100"/>
            <a:ext cx="526415" cy="929640"/>
          </a:xfrm>
          <a:custGeom>
            <a:avLst/>
            <a:gdLst/>
            <a:ahLst/>
            <a:cxnLst/>
            <a:rect l="l" t="t" r="r" b="b"/>
            <a:pathLst>
              <a:path w="526415" h="929639">
                <a:moveTo>
                  <a:pt x="526033" y="0"/>
                </a:moveTo>
                <a:lnTo>
                  <a:pt x="324993" y="0"/>
                </a:lnTo>
                <a:lnTo>
                  <a:pt x="322395" y="50448"/>
                </a:lnTo>
                <a:lnTo>
                  <a:pt x="317761" y="100296"/>
                </a:lnTo>
                <a:lnTo>
                  <a:pt x="311132" y="149507"/>
                </a:lnTo>
                <a:lnTo>
                  <a:pt x="302549" y="198045"/>
                </a:lnTo>
                <a:lnTo>
                  <a:pt x="292052" y="245875"/>
                </a:lnTo>
                <a:lnTo>
                  <a:pt x="279682" y="292960"/>
                </a:lnTo>
                <a:lnTo>
                  <a:pt x="265480" y="339265"/>
                </a:lnTo>
                <a:lnTo>
                  <a:pt x="249487" y="384752"/>
                </a:lnTo>
                <a:lnTo>
                  <a:pt x="231743" y="429387"/>
                </a:lnTo>
                <a:lnTo>
                  <a:pt x="212289" y="473132"/>
                </a:lnTo>
                <a:lnTo>
                  <a:pt x="191167" y="515952"/>
                </a:lnTo>
                <a:lnTo>
                  <a:pt x="168416" y="557812"/>
                </a:lnTo>
                <a:lnTo>
                  <a:pt x="144077" y="598674"/>
                </a:lnTo>
                <a:lnTo>
                  <a:pt x="118192" y="638503"/>
                </a:lnTo>
                <a:lnTo>
                  <a:pt x="90801" y="677262"/>
                </a:lnTo>
                <a:lnTo>
                  <a:pt x="61945" y="714916"/>
                </a:lnTo>
                <a:lnTo>
                  <a:pt x="31664" y="751429"/>
                </a:lnTo>
                <a:lnTo>
                  <a:pt x="0" y="786764"/>
                </a:lnTo>
                <a:lnTo>
                  <a:pt x="140334" y="929639"/>
                </a:lnTo>
                <a:lnTo>
                  <a:pt x="172782" y="893978"/>
                </a:lnTo>
                <a:lnTo>
                  <a:pt x="203995" y="857264"/>
                </a:lnTo>
                <a:lnTo>
                  <a:pt x="233945" y="819527"/>
                </a:lnTo>
                <a:lnTo>
                  <a:pt x="262606" y="780798"/>
                </a:lnTo>
                <a:lnTo>
                  <a:pt x="289949" y="741107"/>
                </a:lnTo>
                <a:lnTo>
                  <a:pt x="315948" y="700484"/>
                </a:lnTo>
                <a:lnTo>
                  <a:pt x="340576" y="658960"/>
                </a:lnTo>
                <a:lnTo>
                  <a:pt x="363804" y="616565"/>
                </a:lnTo>
                <a:lnTo>
                  <a:pt x="385606" y="573330"/>
                </a:lnTo>
                <a:lnTo>
                  <a:pt x="405955" y="529285"/>
                </a:lnTo>
                <a:lnTo>
                  <a:pt x="424822" y="484459"/>
                </a:lnTo>
                <a:lnTo>
                  <a:pt x="442181" y="438885"/>
                </a:lnTo>
                <a:lnTo>
                  <a:pt x="458005" y="392591"/>
                </a:lnTo>
                <a:lnTo>
                  <a:pt x="472265" y="345609"/>
                </a:lnTo>
                <a:lnTo>
                  <a:pt x="484936" y="297968"/>
                </a:lnTo>
                <a:lnTo>
                  <a:pt x="495989" y="249700"/>
                </a:lnTo>
                <a:lnTo>
                  <a:pt x="505397" y="200833"/>
                </a:lnTo>
                <a:lnTo>
                  <a:pt x="513132" y="151400"/>
                </a:lnTo>
                <a:lnTo>
                  <a:pt x="519169" y="101429"/>
                </a:lnTo>
                <a:lnTo>
                  <a:pt x="523478" y="50953"/>
                </a:lnTo>
                <a:lnTo>
                  <a:pt x="526033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090156" y="4555363"/>
            <a:ext cx="260350" cy="245110"/>
          </a:xfrm>
          <a:custGeom>
            <a:avLst/>
            <a:gdLst/>
            <a:ahLst/>
            <a:cxnLst/>
            <a:rect l="l" t="t" r="r" b="b"/>
            <a:pathLst>
              <a:path w="260350" h="245110">
                <a:moveTo>
                  <a:pt x="260223" y="0"/>
                </a:moveTo>
                <a:lnTo>
                  <a:pt x="0" y="36575"/>
                </a:lnTo>
                <a:lnTo>
                  <a:pt x="161671" y="244729"/>
                </a:lnTo>
                <a:lnTo>
                  <a:pt x="260223" y="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4085590" y="4639183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01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31690" y="3281629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02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28640" y="2239136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03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91681" y="2239136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04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622540" y="3281629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05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647558" y="4639183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06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18159" y="4745735"/>
            <a:ext cx="2987040" cy="79247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29272" y="4755896"/>
            <a:ext cx="2966275" cy="2242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29043" y="5030470"/>
            <a:ext cx="2965996" cy="2242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29488" y="5306059"/>
            <a:ext cx="908685" cy="222885"/>
          </a:xfrm>
          <a:custGeom>
            <a:avLst/>
            <a:gdLst/>
            <a:ahLst/>
            <a:cxnLst/>
            <a:rect l="l" t="t" r="r" b="b"/>
            <a:pathLst>
              <a:path w="908685" h="222885">
                <a:moveTo>
                  <a:pt x="211861" y="17398"/>
                </a:moveTo>
                <a:lnTo>
                  <a:pt x="94437" y="17398"/>
                </a:lnTo>
                <a:lnTo>
                  <a:pt x="94437" y="221487"/>
                </a:lnTo>
                <a:lnTo>
                  <a:pt x="111404" y="221487"/>
                </a:lnTo>
                <a:lnTo>
                  <a:pt x="111404" y="206247"/>
                </a:lnTo>
                <a:lnTo>
                  <a:pt x="211861" y="206247"/>
                </a:lnTo>
                <a:lnTo>
                  <a:pt x="211861" y="191007"/>
                </a:lnTo>
                <a:lnTo>
                  <a:pt x="111404" y="191007"/>
                </a:lnTo>
                <a:lnTo>
                  <a:pt x="111404" y="147700"/>
                </a:lnTo>
                <a:lnTo>
                  <a:pt x="211861" y="147700"/>
                </a:lnTo>
                <a:lnTo>
                  <a:pt x="211861" y="132968"/>
                </a:lnTo>
                <a:lnTo>
                  <a:pt x="111404" y="132968"/>
                </a:lnTo>
                <a:lnTo>
                  <a:pt x="111404" y="90169"/>
                </a:lnTo>
                <a:lnTo>
                  <a:pt x="211861" y="90169"/>
                </a:lnTo>
                <a:lnTo>
                  <a:pt x="211861" y="75437"/>
                </a:lnTo>
                <a:lnTo>
                  <a:pt x="111404" y="75437"/>
                </a:lnTo>
                <a:lnTo>
                  <a:pt x="111404" y="32511"/>
                </a:lnTo>
                <a:lnTo>
                  <a:pt x="211861" y="32511"/>
                </a:lnTo>
                <a:lnTo>
                  <a:pt x="211861" y="17398"/>
                </a:lnTo>
                <a:close/>
              </a:path>
              <a:path w="908685" h="222885">
                <a:moveTo>
                  <a:pt x="211861" y="206247"/>
                </a:moveTo>
                <a:lnTo>
                  <a:pt x="194894" y="206247"/>
                </a:lnTo>
                <a:lnTo>
                  <a:pt x="194894" y="221487"/>
                </a:lnTo>
                <a:lnTo>
                  <a:pt x="211861" y="221487"/>
                </a:lnTo>
                <a:lnTo>
                  <a:pt x="211861" y="206247"/>
                </a:lnTo>
                <a:close/>
              </a:path>
              <a:path w="908685" h="222885">
                <a:moveTo>
                  <a:pt x="211861" y="147700"/>
                </a:moveTo>
                <a:lnTo>
                  <a:pt x="194894" y="147700"/>
                </a:lnTo>
                <a:lnTo>
                  <a:pt x="194894" y="191007"/>
                </a:lnTo>
                <a:lnTo>
                  <a:pt x="211861" y="191007"/>
                </a:lnTo>
                <a:lnTo>
                  <a:pt x="211861" y="147700"/>
                </a:lnTo>
                <a:close/>
              </a:path>
              <a:path w="908685" h="222885">
                <a:moveTo>
                  <a:pt x="211861" y="90169"/>
                </a:moveTo>
                <a:lnTo>
                  <a:pt x="194894" y="90169"/>
                </a:lnTo>
                <a:lnTo>
                  <a:pt x="194894" y="132968"/>
                </a:lnTo>
                <a:lnTo>
                  <a:pt x="211861" y="132968"/>
                </a:lnTo>
                <a:lnTo>
                  <a:pt x="211861" y="90169"/>
                </a:lnTo>
                <a:close/>
              </a:path>
              <a:path w="908685" h="222885">
                <a:moveTo>
                  <a:pt x="211861" y="32511"/>
                </a:moveTo>
                <a:lnTo>
                  <a:pt x="194894" y="32511"/>
                </a:lnTo>
                <a:lnTo>
                  <a:pt x="194894" y="75437"/>
                </a:lnTo>
                <a:lnTo>
                  <a:pt x="211861" y="75437"/>
                </a:lnTo>
                <a:lnTo>
                  <a:pt x="211861" y="32511"/>
                </a:lnTo>
                <a:close/>
              </a:path>
              <a:path w="908685" h="222885">
                <a:moveTo>
                  <a:pt x="53581" y="104774"/>
                </a:moveTo>
                <a:lnTo>
                  <a:pt x="37287" y="104774"/>
                </a:lnTo>
                <a:lnTo>
                  <a:pt x="37287" y="220979"/>
                </a:lnTo>
                <a:lnTo>
                  <a:pt x="53581" y="220979"/>
                </a:lnTo>
                <a:lnTo>
                  <a:pt x="53581" y="104774"/>
                </a:lnTo>
                <a:close/>
              </a:path>
              <a:path w="908685" h="222885">
                <a:moveTo>
                  <a:pt x="53581" y="62737"/>
                </a:moveTo>
                <a:lnTo>
                  <a:pt x="36944" y="62737"/>
                </a:lnTo>
                <a:lnTo>
                  <a:pt x="30034" y="84403"/>
                </a:lnTo>
                <a:lnTo>
                  <a:pt x="21572" y="104806"/>
                </a:lnTo>
                <a:lnTo>
                  <a:pt x="11560" y="123924"/>
                </a:lnTo>
                <a:lnTo>
                  <a:pt x="0" y="141731"/>
                </a:lnTo>
                <a:lnTo>
                  <a:pt x="3124" y="148335"/>
                </a:lnTo>
                <a:lnTo>
                  <a:pt x="5803" y="154812"/>
                </a:lnTo>
                <a:lnTo>
                  <a:pt x="8039" y="161162"/>
                </a:lnTo>
                <a:lnTo>
                  <a:pt x="16311" y="148923"/>
                </a:lnTo>
                <a:lnTo>
                  <a:pt x="23944" y="135445"/>
                </a:lnTo>
                <a:lnTo>
                  <a:pt x="30936" y="120729"/>
                </a:lnTo>
                <a:lnTo>
                  <a:pt x="37287" y="104774"/>
                </a:lnTo>
                <a:lnTo>
                  <a:pt x="74990" y="104774"/>
                </a:lnTo>
                <a:lnTo>
                  <a:pt x="71822" y="101599"/>
                </a:lnTo>
                <a:lnTo>
                  <a:pt x="53581" y="101599"/>
                </a:lnTo>
                <a:lnTo>
                  <a:pt x="53581" y="62737"/>
                </a:lnTo>
                <a:close/>
              </a:path>
              <a:path w="908685" h="222885">
                <a:moveTo>
                  <a:pt x="74990" y="104774"/>
                </a:moveTo>
                <a:lnTo>
                  <a:pt x="53581" y="104774"/>
                </a:lnTo>
                <a:lnTo>
                  <a:pt x="60015" y="111680"/>
                </a:lnTo>
                <a:lnTo>
                  <a:pt x="66363" y="118681"/>
                </a:lnTo>
                <a:lnTo>
                  <a:pt x="72626" y="125777"/>
                </a:lnTo>
                <a:lnTo>
                  <a:pt x="78803" y="132968"/>
                </a:lnTo>
                <a:lnTo>
                  <a:pt x="90868" y="121157"/>
                </a:lnTo>
                <a:lnTo>
                  <a:pt x="84238" y="114208"/>
                </a:lnTo>
                <a:lnTo>
                  <a:pt x="77303" y="107092"/>
                </a:lnTo>
                <a:lnTo>
                  <a:pt x="74990" y="104774"/>
                </a:lnTo>
                <a:close/>
              </a:path>
              <a:path w="908685" h="222885">
                <a:moveTo>
                  <a:pt x="62509" y="92455"/>
                </a:moveTo>
                <a:lnTo>
                  <a:pt x="53581" y="101599"/>
                </a:lnTo>
                <a:lnTo>
                  <a:pt x="71822" y="101599"/>
                </a:lnTo>
                <a:lnTo>
                  <a:pt x="70060" y="99833"/>
                </a:lnTo>
                <a:lnTo>
                  <a:pt x="62509" y="92455"/>
                </a:lnTo>
                <a:close/>
              </a:path>
              <a:path w="908685" h="222885">
                <a:moveTo>
                  <a:pt x="86169" y="47751"/>
                </a:moveTo>
                <a:lnTo>
                  <a:pt x="2679" y="47751"/>
                </a:lnTo>
                <a:lnTo>
                  <a:pt x="2679" y="62737"/>
                </a:lnTo>
                <a:lnTo>
                  <a:pt x="86169" y="62737"/>
                </a:lnTo>
                <a:lnTo>
                  <a:pt x="86169" y="47751"/>
                </a:lnTo>
                <a:close/>
              </a:path>
              <a:path w="908685" h="222885">
                <a:moveTo>
                  <a:pt x="53581" y="3301"/>
                </a:moveTo>
                <a:lnTo>
                  <a:pt x="37287" y="3301"/>
                </a:lnTo>
                <a:lnTo>
                  <a:pt x="37287" y="47751"/>
                </a:lnTo>
                <a:lnTo>
                  <a:pt x="53581" y="47751"/>
                </a:lnTo>
                <a:lnTo>
                  <a:pt x="53581" y="3301"/>
                </a:lnTo>
                <a:close/>
              </a:path>
              <a:path w="908685" h="222885">
                <a:moveTo>
                  <a:pt x="445592" y="32765"/>
                </a:moveTo>
                <a:lnTo>
                  <a:pt x="252933" y="32765"/>
                </a:lnTo>
                <a:lnTo>
                  <a:pt x="252823" y="107108"/>
                </a:lnTo>
                <a:lnTo>
                  <a:pt x="251259" y="138431"/>
                </a:lnTo>
                <a:lnTo>
                  <a:pt x="246237" y="166639"/>
                </a:lnTo>
                <a:lnTo>
                  <a:pt x="237867" y="189537"/>
                </a:lnTo>
                <a:lnTo>
                  <a:pt x="226148" y="207136"/>
                </a:lnTo>
                <a:lnTo>
                  <a:pt x="231203" y="212470"/>
                </a:lnTo>
                <a:lnTo>
                  <a:pt x="235521" y="217677"/>
                </a:lnTo>
                <a:lnTo>
                  <a:pt x="239090" y="222503"/>
                </a:lnTo>
                <a:lnTo>
                  <a:pt x="253351" y="200477"/>
                </a:lnTo>
                <a:lnTo>
                  <a:pt x="263539" y="173450"/>
                </a:lnTo>
                <a:lnTo>
                  <a:pt x="269652" y="141422"/>
                </a:lnTo>
                <a:lnTo>
                  <a:pt x="271663" y="104901"/>
                </a:lnTo>
                <a:lnTo>
                  <a:pt x="271691" y="49783"/>
                </a:lnTo>
                <a:lnTo>
                  <a:pt x="445592" y="49783"/>
                </a:lnTo>
                <a:lnTo>
                  <a:pt x="445592" y="32765"/>
                </a:lnTo>
                <a:close/>
              </a:path>
              <a:path w="908685" h="222885">
                <a:moveTo>
                  <a:pt x="448055" y="192404"/>
                </a:moveTo>
                <a:lnTo>
                  <a:pt x="270344" y="192404"/>
                </a:lnTo>
                <a:lnTo>
                  <a:pt x="270344" y="209422"/>
                </a:lnTo>
                <a:lnTo>
                  <a:pt x="448055" y="209422"/>
                </a:lnTo>
                <a:lnTo>
                  <a:pt x="448055" y="192404"/>
                </a:lnTo>
                <a:close/>
              </a:path>
              <a:path w="908685" h="222885">
                <a:moveTo>
                  <a:pt x="410540" y="70484"/>
                </a:moveTo>
                <a:lnTo>
                  <a:pt x="400908" y="107108"/>
                </a:lnTo>
                <a:lnTo>
                  <a:pt x="391539" y="139636"/>
                </a:lnTo>
                <a:lnTo>
                  <a:pt x="382434" y="168068"/>
                </a:lnTo>
                <a:lnTo>
                  <a:pt x="373595" y="192404"/>
                </a:lnTo>
                <a:lnTo>
                  <a:pt x="392912" y="192404"/>
                </a:lnTo>
                <a:lnTo>
                  <a:pt x="401294" y="169044"/>
                </a:lnTo>
                <a:lnTo>
                  <a:pt x="410390" y="141422"/>
                </a:lnTo>
                <a:lnTo>
                  <a:pt x="419824" y="110751"/>
                </a:lnTo>
                <a:lnTo>
                  <a:pt x="429971" y="75818"/>
                </a:lnTo>
                <a:lnTo>
                  <a:pt x="410540" y="70484"/>
                </a:lnTo>
                <a:close/>
              </a:path>
              <a:path w="908685" h="222885">
                <a:moveTo>
                  <a:pt x="299377" y="76961"/>
                </a:moveTo>
                <a:lnTo>
                  <a:pt x="282409" y="82803"/>
                </a:lnTo>
                <a:lnTo>
                  <a:pt x="289396" y="106068"/>
                </a:lnTo>
                <a:lnTo>
                  <a:pt x="295856" y="129000"/>
                </a:lnTo>
                <a:lnTo>
                  <a:pt x="301787" y="151598"/>
                </a:lnTo>
                <a:lnTo>
                  <a:pt x="307187" y="173862"/>
                </a:lnTo>
                <a:lnTo>
                  <a:pt x="326161" y="168020"/>
                </a:lnTo>
                <a:lnTo>
                  <a:pt x="319629" y="143470"/>
                </a:lnTo>
                <a:lnTo>
                  <a:pt x="312988" y="120110"/>
                </a:lnTo>
                <a:lnTo>
                  <a:pt x="306237" y="97940"/>
                </a:lnTo>
                <a:lnTo>
                  <a:pt x="299377" y="76961"/>
                </a:lnTo>
                <a:close/>
              </a:path>
              <a:path w="908685" h="222885">
                <a:moveTo>
                  <a:pt x="353390" y="66674"/>
                </a:moveTo>
                <a:lnTo>
                  <a:pt x="336207" y="71627"/>
                </a:lnTo>
                <a:lnTo>
                  <a:pt x="341688" y="94486"/>
                </a:lnTo>
                <a:lnTo>
                  <a:pt x="346530" y="117141"/>
                </a:lnTo>
                <a:lnTo>
                  <a:pt x="350740" y="139636"/>
                </a:lnTo>
                <a:lnTo>
                  <a:pt x="354291" y="161797"/>
                </a:lnTo>
                <a:lnTo>
                  <a:pt x="373938" y="156717"/>
                </a:lnTo>
                <a:lnTo>
                  <a:pt x="369304" y="132379"/>
                </a:lnTo>
                <a:lnTo>
                  <a:pt x="364336" y="109267"/>
                </a:lnTo>
                <a:lnTo>
                  <a:pt x="359031" y="87370"/>
                </a:lnTo>
                <a:lnTo>
                  <a:pt x="353390" y="66674"/>
                </a:lnTo>
                <a:close/>
              </a:path>
              <a:path w="908685" h="222885">
                <a:moveTo>
                  <a:pt x="347586" y="0"/>
                </a:moveTo>
                <a:lnTo>
                  <a:pt x="331292" y="8635"/>
                </a:lnTo>
                <a:lnTo>
                  <a:pt x="335604" y="14585"/>
                </a:lnTo>
                <a:lnTo>
                  <a:pt x="339721" y="20605"/>
                </a:lnTo>
                <a:lnTo>
                  <a:pt x="343643" y="26673"/>
                </a:lnTo>
                <a:lnTo>
                  <a:pt x="347370" y="32765"/>
                </a:lnTo>
                <a:lnTo>
                  <a:pt x="355066" y="32765"/>
                </a:lnTo>
                <a:lnTo>
                  <a:pt x="365899" y="26542"/>
                </a:lnTo>
                <a:lnTo>
                  <a:pt x="361489" y="19520"/>
                </a:lnTo>
                <a:lnTo>
                  <a:pt x="356966" y="12747"/>
                </a:lnTo>
                <a:lnTo>
                  <a:pt x="352331" y="6236"/>
                </a:lnTo>
                <a:lnTo>
                  <a:pt x="347586" y="0"/>
                </a:lnTo>
                <a:close/>
              </a:path>
              <a:path w="908685" h="222885">
                <a:moveTo>
                  <a:pt x="667943" y="15874"/>
                </a:moveTo>
                <a:lnTo>
                  <a:pt x="530428" y="15874"/>
                </a:lnTo>
                <a:lnTo>
                  <a:pt x="530418" y="124713"/>
                </a:lnTo>
                <a:lnTo>
                  <a:pt x="528501" y="149943"/>
                </a:lnTo>
                <a:lnTo>
                  <a:pt x="522724" y="172275"/>
                </a:lnTo>
                <a:lnTo>
                  <a:pt x="513095" y="191559"/>
                </a:lnTo>
                <a:lnTo>
                  <a:pt x="499617" y="207771"/>
                </a:lnTo>
                <a:lnTo>
                  <a:pt x="503643" y="211962"/>
                </a:lnTo>
                <a:lnTo>
                  <a:pt x="507504" y="216788"/>
                </a:lnTo>
                <a:lnTo>
                  <a:pt x="511225" y="222122"/>
                </a:lnTo>
                <a:lnTo>
                  <a:pt x="526753" y="203194"/>
                </a:lnTo>
                <a:lnTo>
                  <a:pt x="537846" y="180324"/>
                </a:lnTo>
                <a:lnTo>
                  <a:pt x="544503" y="153525"/>
                </a:lnTo>
                <a:lnTo>
                  <a:pt x="546722" y="122808"/>
                </a:lnTo>
                <a:lnTo>
                  <a:pt x="546722" y="30987"/>
                </a:lnTo>
                <a:lnTo>
                  <a:pt x="667943" y="30987"/>
                </a:lnTo>
                <a:lnTo>
                  <a:pt x="667943" y="15874"/>
                </a:lnTo>
                <a:close/>
              </a:path>
              <a:path w="908685" h="222885">
                <a:moveTo>
                  <a:pt x="606552" y="201294"/>
                </a:moveTo>
                <a:lnTo>
                  <a:pt x="608037" y="207263"/>
                </a:lnTo>
                <a:lnTo>
                  <a:pt x="609159" y="213010"/>
                </a:lnTo>
                <a:lnTo>
                  <a:pt x="609904" y="218566"/>
                </a:lnTo>
                <a:lnTo>
                  <a:pt x="629772" y="219027"/>
                </a:lnTo>
                <a:lnTo>
                  <a:pt x="666520" y="205271"/>
                </a:lnTo>
                <a:lnTo>
                  <a:pt x="666825" y="202945"/>
                </a:lnTo>
                <a:lnTo>
                  <a:pt x="640486" y="202945"/>
                </a:lnTo>
                <a:lnTo>
                  <a:pt x="634514" y="202848"/>
                </a:lnTo>
                <a:lnTo>
                  <a:pt x="626867" y="202549"/>
                </a:lnTo>
                <a:lnTo>
                  <a:pt x="617546" y="202035"/>
                </a:lnTo>
                <a:lnTo>
                  <a:pt x="606552" y="201294"/>
                </a:lnTo>
                <a:close/>
              </a:path>
              <a:path w="908685" h="222885">
                <a:moveTo>
                  <a:pt x="667943" y="30987"/>
                </a:moveTo>
                <a:lnTo>
                  <a:pt x="651649" y="30987"/>
                </a:lnTo>
                <a:lnTo>
                  <a:pt x="651649" y="199008"/>
                </a:lnTo>
                <a:lnTo>
                  <a:pt x="647928" y="202945"/>
                </a:lnTo>
                <a:lnTo>
                  <a:pt x="666825" y="202945"/>
                </a:lnTo>
                <a:lnTo>
                  <a:pt x="667943" y="194436"/>
                </a:lnTo>
                <a:lnTo>
                  <a:pt x="667943" y="30987"/>
                </a:lnTo>
                <a:close/>
              </a:path>
              <a:path w="908685" h="222885">
                <a:moveTo>
                  <a:pt x="632231" y="124713"/>
                </a:moveTo>
                <a:lnTo>
                  <a:pt x="563918" y="124713"/>
                </a:lnTo>
                <a:lnTo>
                  <a:pt x="563918" y="192023"/>
                </a:lnTo>
                <a:lnTo>
                  <a:pt x="579539" y="192023"/>
                </a:lnTo>
                <a:lnTo>
                  <a:pt x="579539" y="181736"/>
                </a:lnTo>
                <a:lnTo>
                  <a:pt x="632231" y="181736"/>
                </a:lnTo>
                <a:lnTo>
                  <a:pt x="632231" y="167385"/>
                </a:lnTo>
                <a:lnTo>
                  <a:pt x="579539" y="167385"/>
                </a:lnTo>
                <a:lnTo>
                  <a:pt x="579539" y="139064"/>
                </a:lnTo>
                <a:lnTo>
                  <a:pt x="632231" y="139064"/>
                </a:lnTo>
                <a:lnTo>
                  <a:pt x="632231" y="124713"/>
                </a:lnTo>
                <a:close/>
              </a:path>
              <a:path w="908685" h="222885">
                <a:moveTo>
                  <a:pt x="498055" y="72770"/>
                </a:moveTo>
                <a:lnTo>
                  <a:pt x="457428" y="72770"/>
                </a:lnTo>
                <a:lnTo>
                  <a:pt x="457428" y="88391"/>
                </a:lnTo>
                <a:lnTo>
                  <a:pt x="481761" y="88391"/>
                </a:lnTo>
                <a:lnTo>
                  <a:pt x="481761" y="164464"/>
                </a:lnTo>
                <a:lnTo>
                  <a:pt x="479298" y="171195"/>
                </a:lnTo>
                <a:lnTo>
                  <a:pt x="474395" y="176529"/>
                </a:lnTo>
                <a:lnTo>
                  <a:pt x="484657" y="191007"/>
                </a:lnTo>
                <a:lnTo>
                  <a:pt x="493534" y="183437"/>
                </a:lnTo>
                <a:lnTo>
                  <a:pt x="503191" y="175593"/>
                </a:lnTo>
                <a:lnTo>
                  <a:pt x="513627" y="167487"/>
                </a:lnTo>
                <a:lnTo>
                  <a:pt x="524158" y="159638"/>
                </a:lnTo>
                <a:lnTo>
                  <a:pt x="498055" y="159638"/>
                </a:lnTo>
                <a:lnTo>
                  <a:pt x="498055" y="72770"/>
                </a:lnTo>
                <a:close/>
              </a:path>
              <a:path w="908685" h="222885">
                <a:moveTo>
                  <a:pt x="632231" y="139064"/>
                </a:moveTo>
                <a:lnTo>
                  <a:pt x="616597" y="139064"/>
                </a:lnTo>
                <a:lnTo>
                  <a:pt x="616597" y="167385"/>
                </a:lnTo>
                <a:lnTo>
                  <a:pt x="632231" y="167385"/>
                </a:lnTo>
                <a:lnTo>
                  <a:pt x="632231" y="139064"/>
                </a:lnTo>
                <a:close/>
              </a:path>
              <a:path w="908685" h="222885">
                <a:moveTo>
                  <a:pt x="523278" y="139699"/>
                </a:moveTo>
                <a:lnTo>
                  <a:pt x="516679" y="145155"/>
                </a:lnTo>
                <a:lnTo>
                  <a:pt x="510276" y="150288"/>
                </a:lnTo>
                <a:lnTo>
                  <a:pt x="504068" y="155112"/>
                </a:lnTo>
                <a:lnTo>
                  <a:pt x="498055" y="159638"/>
                </a:lnTo>
                <a:lnTo>
                  <a:pt x="524158" y="159638"/>
                </a:lnTo>
                <a:lnTo>
                  <a:pt x="524840" y="159130"/>
                </a:lnTo>
                <a:lnTo>
                  <a:pt x="524103" y="152907"/>
                </a:lnTo>
                <a:lnTo>
                  <a:pt x="523582" y="146430"/>
                </a:lnTo>
                <a:lnTo>
                  <a:pt x="523278" y="139699"/>
                </a:lnTo>
                <a:close/>
              </a:path>
              <a:path w="908685" h="222885">
                <a:moveTo>
                  <a:pt x="644728" y="92455"/>
                </a:moveTo>
                <a:lnTo>
                  <a:pt x="553643" y="92455"/>
                </a:lnTo>
                <a:lnTo>
                  <a:pt x="553643" y="106679"/>
                </a:lnTo>
                <a:lnTo>
                  <a:pt x="644728" y="106679"/>
                </a:lnTo>
                <a:lnTo>
                  <a:pt x="644728" y="92455"/>
                </a:lnTo>
                <a:close/>
              </a:path>
              <a:path w="908685" h="222885">
                <a:moveTo>
                  <a:pt x="607225" y="71881"/>
                </a:moveTo>
                <a:lnTo>
                  <a:pt x="591146" y="71881"/>
                </a:lnTo>
                <a:lnTo>
                  <a:pt x="591146" y="92455"/>
                </a:lnTo>
                <a:lnTo>
                  <a:pt x="607225" y="92455"/>
                </a:lnTo>
                <a:lnTo>
                  <a:pt x="607225" y="71881"/>
                </a:lnTo>
                <a:close/>
              </a:path>
              <a:path w="908685" h="222885">
                <a:moveTo>
                  <a:pt x="638035" y="57530"/>
                </a:moveTo>
                <a:lnTo>
                  <a:pt x="559892" y="57530"/>
                </a:lnTo>
                <a:lnTo>
                  <a:pt x="559892" y="71881"/>
                </a:lnTo>
                <a:lnTo>
                  <a:pt x="638035" y="71881"/>
                </a:lnTo>
                <a:lnTo>
                  <a:pt x="638035" y="57530"/>
                </a:lnTo>
                <a:close/>
              </a:path>
              <a:path w="908685" h="222885">
                <a:moveTo>
                  <a:pt x="607225" y="36321"/>
                </a:moveTo>
                <a:lnTo>
                  <a:pt x="591146" y="36321"/>
                </a:lnTo>
                <a:lnTo>
                  <a:pt x="591146" y="57530"/>
                </a:lnTo>
                <a:lnTo>
                  <a:pt x="607225" y="57530"/>
                </a:lnTo>
                <a:lnTo>
                  <a:pt x="607225" y="36321"/>
                </a:lnTo>
                <a:close/>
              </a:path>
              <a:path w="908685" h="222885">
                <a:moveTo>
                  <a:pt x="484657" y="6476"/>
                </a:moveTo>
                <a:lnTo>
                  <a:pt x="471932" y="17144"/>
                </a:lnTo>
                <a:lnTo>
                  <a:pt x="479178" y="25007"/>
                </a:lnTo>
                <a:lnTo>
                  <a:pt x="486840" y="33750"/>
                </a:lnTo>
                <a:lnTo>
                  <a:pt x="494918" y="43398"/>
                </a:lnTo>
                <a:lnTo>
                  <a:pt x="503415" y="53974"/>
                </a:lnTo>
                <a:lnTo>
                  <a:pt x="518147" y="41528"/>
                </a:lnTo>
                <a:lnTo>
                  <a:pt x="509105" y="31694"/>
                </a:lnTo>
                <a:lnTo>
                  <a:pt x="500511" y="22574"/>
                </a:lnTo>
                <a:lnTo>
                  <a:pt x="492363" y="14168"/>
                </a:lnTo>
                <a:lnTo>
                  <a:pt x="484657" y="6476"/>
                </a:lnTo>
                <a:close/>
              </a:path>
              <a:path w="908685" h="222885">
                <a:moveTo>
                  <a:pt x="905865" y="200405"/>
                </a:moveTo>
                <a:lnTo>
                  <a:pt x="687362" y="200405"/>
                </a:lnTo>
                <a:lnTo>
                  <a:pt x="687362" y="214756"/>
                </a:lnTo>
                <a:lnTo>
                  <a:pt x="905865" y="214756"/>
                </a:lnTo>
                <a:lnTo>
                  <a:pt x="905865" y="200405"/>
                </a:lnTo>
                <a:close/>
              </a:path>
              <a:path w="908685" h="222885">
                <a:moveTo>
                  <a:pt x="743559" y="160273"/>
                </a:moveTo>
                <a:lnTo>
                  <a:pt x="727544" y="160273"/>
                </a:lnTo>
                <a:lnTo>
                  <a:pt x="727544" y="200405"/>
                </a:lnTo>
                <a:lnTo>
                  <a:pt x="743559" y="200405"/>
                </a:lnTo>
                <a:lnTo>
                  <a:pt x="743559" y="160273"/>
                </a:lnTo>
                <a:close/>
              </a:path>
              <a:path w="908685" h="222885">
                <a:moveTo>
                  <a:pt x="806551" y="149986"/>
                </a:moveTo>
                <a:lnTo>
                  <a:pt x="790549" y="149986"/>
                </a:lnTo>
                <a:lnTo>
                  <a:pt x="790549" y="200405"/>
                </a:lnTo>
                <a:lnTo>
                  <a:pt x="806551" y="200405"/>
                </a:lnTo>
                <a:lnTo>
                  <a:pt x="806551" y="181482"/>
                </a:lnTo>
                <a:lnTo>
                  <a:pt x="879830" y="181482"/>
                </a:lnTo>
                <a:lnTo>
                  <a:pt x="879830" y="167131"/>
                </a:lnTo>
                <a:lnTo>
                  <a:pt x="806551" y="167131"/>
                </a:lnTo>
                <a:lnTo>
                  <a:pt x="806551" y="149986"/>
                </a:lnTo>
                <a:close/>
              </a:path>
              <a:path w="908685" h="222885">
                <a:moveTo>
                  <a:pt x="889609" y="135762"/>
                </a:moveTo>
                <a:lnTo>
                  <a:pt x="702094" y="135762"/>
                </a:lnTo>
                <a:lnTo>
                  <a:pt x="702094" y="149986"/>
                </a:lnTo>
                <a:lnTo>
                  <a:pt x="889609" y="149986"/>
                </a:lnTo>
                <a:lnTo>
                  <a:pt x="889609" y="135762"/>
                </a:lnTo>
                <a:close/>
              </a:path>
              <a:path w="908685" h="222885">
                <a:moveTo>
                  <a:pt x="756386" y="87883"/>
                </a:moveTo>
                <a:lnTo>
                  <a:pt x="735368" y="87883"/>
                </a:lnTo>
                <a:lnTo>
                  <a:pt x="723323" y="97716"/>
                </a:lnTo>
                <a:lnTo>
                  <a:pt x="710639" y="106441"/>
                </a:lnTo>
                <a:lnTo>
                  <a:pt x="697315" y="114047"/>
                </a:lnTo>
                <a:lnTo>
                  <a:pt x="683348" y="120522"/>
                </a:lnTo>
                <a:lnTo>
                  <a:pt x="690041" y="129539"/>
                </a:lnTo>
                <a:lnTo>
                  <a:pt x="730651" y="107398"/>
                </a:lnTo>
                <a:lnTo>
                  <a:pt x="741400" y="97535"/>
                </a:lnTo>
                <a:lnTo>
                  <a:pt x="756386" y="97535"/>
                </a:lnTo>
                <a:lnTo>
                  <a:pt x="756386" y="87883"/>
                </a:lnTo>
                <a:close/>
              </a:path>
              <a:path w="908685" h="222885">
                <a:moveTo>
                  <a:pt x="838875" y="59308"/>
                </a:moveTo>
                <a:lnTo>
                  <a:pt x="823061" y="59308"/>
                </a:lnTo>
                <a:lnTo>
                  <a:pt x="827137" y="69334"/>
                </a:lnTo>
                <a:lnTo>
                  <a:pt x="831951" y="78644"/>
                </a:lnTo>
                <a:lnTo>
                  <a:pt x="837527" y="87241"/>
                </a:lnTo>
                <a:lnTo>
                  <a:pt x="843889" y="95122"/>
                </a:lnTo>
                <a:lnTo>
                  <a:pt x="835011" y="101550"/>
                </a:lnTo>
                <a:lnTo>
                  <a:pt x="825157" y="107489"/>
                </a:lnTo>
                <a:lnTo>
                  <a:pt x="814350" y="112928"/>
                </a:lnTo>
                <a:lnTo>
                  <a:pt x="802614" y="117855"/>
                </a:lnTo>
                <a:lnTo>
                  <a:pt x="809853" y="127761"/>
                </a:lnTo>
                <a:lnTo>
                  <a:pt x="846350" y="113488"/>
                </a:lnTo>
                <a:lnTo>
                  <a:pt x="855446" y="106298"/>
                </a:lnTo>
                <a:lnTo>
                  <a:pt x="891566" y="106298"/>
                </a:lnTo>
                <a:lnTo>
                  <a:pt x="885910" y="104139"/>
                </a:lnTo>
                <a:lnTo>
                  <a:pt x="876205" y="99472"/>
                </a:lnTo>
                <a:lnTo>
                  <a:pt x="867511" y="94233"/>
                </a:lnTo>
                <a:lnTo>
                  <a:pt x="874589" y="84200"/>
                </a:lnTo>
                <a:lnTo>
                  <a:pt x="855192" y="84200"/>
                </a:lnTo>
                <a:lnTo>
                  <a:pt x="847882" y="75414"/>
                </a:lnTo>
                <a:lnTo>
                  <a:pt x="841762" y="65627"/>
                </a:lnTo>
                <a:lnTo>
                  <a:pt x="838875" y="59308"/>
                </a:lnTo>
                <a:close/>
              </a:path>
              <a:path w="908685" h="222885">
                <a:moveTo>
                  <a:pt x="756386" y="97535"/>
                </a:moveTo>
                <a:lnTo>
                  <a:pt x="741400" y="97535"/>
                </a:lnTo>
                <a:lnTo>
                  <a:pt x="741400" y="130555"/>
                </a:lnTo>
                <a:lnTo>
                  <a:pt x="756386" y="130555"/>
                </a:lnTo>
                <a:lnTo>
                  <a:pt x="756386" y="106425"/>
                </a:lnTo>
                <a:lnTo>
                  <a:pt x="787346" y="106425"/>
                </a:lnTo>
                <a:lnTo>
                  <a:pt x="781373" y="103393"/>
                </a:lnTo>
                <a:lnTo>
                  <a:pt x="777216" y="101345"/>
                </a:lnTo>
                <a:lnTo>
                  <a:pt x="756386" y="101345"/>
                </a:lnTo>
                <a:lnTo>
                  <a:pt x="756386" y="97535"/>
                </a:lnTo>
                <a:close/>
              </a:path>
              <a:path w="908685" h="222885">
                <a:moveTo>
                  <a:pt x="891566" y="106298"/>
                </a:moveTo>
                <a:lnTo>
                  <a:pt x="855446" y="106298"/>
                </a:lnTo>
                <a:lnTo>
                  <a:pt x="864421" y="112611"/>
                </a:lnTo>
                <a:lnTo>
                  <a:pt x="874385" y="118411"/>
                </a:lnTo>
                <a:lnTo>
                  <a:pt x="885325" y="123711"/>
                </a:lnTo>
                <a:lnTo>
                  <a:pt x="897229" y="128523"/>
                </a:lnTo>
                <a:lnTo>
                  <a:pt x="900912" y="122173"/>
                </a:lnTo>
                <a:lnTo>
                  <a:pt x="904595" y="116585"/>
                </a:lnTo>
                <a:lnTo>
                  <a:pt x="908405" y="111759"/>
                </a:lnTo>
                <a:lnTo>
                  <a:pt x="896640" y="108235"/>
                </a:lnTo>
                <a:lnTo>
                  <a:pt x="891566" y="106298"/>
                </a:lnTo>
                <a:close/>
              </a:path>
              <a:path w="908685" h="222885">
                <a:moveTo>
                  <a:pt x="787346" y="106425"/>
                </a:moveTo>
                <a:lnTo>
                  <a:pt x="756386" y="106425"/>
                </a:lnTo>
                <a:lnTo>
                  <a:pt x="765056" y="110452"/>
                </a:lnTo>
                <a:lnTo>
                  <a:pt x="773928" y="114919"/>
                </a:lnTo>
                <a:lnTo>
                  <a:pt x="783014" y="119838"/>
                </a:lnTo>
                <a:lnTo>
                  <a:pt x="792330" y="125218"/>
                </a:lnTo>
                <a:lnTo>
                  <a:pt x="799820" y="112902"/>
                </a:lnTo>
                <a:lnTo>
                  <a:pt x="790728" y="108142"/>
                </a:lnTo>
                <a:lnTo>
                  <a:pt x="787346" y="106425"/>
                </a:lnTo>
                <a:close/>
              </a:path>
              <a:path w="908685" h="222885">
                <a:moveTo>
                  <a:pt x="761974" y="93979"/>
                </a:moveTo>
                <a:lnTo>
                  <a:pt x="756386" y="101345"/>
                </a:lnTo>
                <a:lnTo>
                  <a:pt x="777216" y="101345"/>
                </a:lnTo>
                <a:lnTo>
                  <a:pt x="771781" y="98669"/>
                </a:lnTo>
                <a:lnTo>
                  <a:pt x="761974" y="93979"/>
                </a:lnTo>
                <a:close/>
              </a:path>
              <a:path w="908685" h="222885">
                <a:moveTo>
                  <a:pt x="797153" y="45338"/>
                </a:moveTo>
                <a:lnTo>
                  <a:pt x="700532" y="45338"/>
                </a:lnTo>
                <a:lnTo>
                  <a:pt x="700532" y="93471"/>
                </a:lnTo>
                <a:lnTo>
                  <a:pt x="715048" y="93471"/>
                </a:lnTo>
                <a:lnTo>
                  <a:pt x="715048" y="87883"/>
                </a:lnTo>
                <a:lnTo>
                  <a:pt x="797153" y="87883"/>
                </a:lnTo>
                <a:lnTo>
                  <a:pt x="797153" y="75437"/>
                </a:lnTo>
                <a:lnTo>
                  <a:pt x="715048" y="75437"/>
                </a:lnTo>
                <a:lnTo>
                  <a:pt x="715048" y="57784"/>
                </a:lnTo>
                <a:lnTo>
                  <a:pt x="797153" y="57784"/>
                </a:lnTo>
                <a:lnTo>
                  <a:pt x="797153" y="45338"/>
                </a:lnTo>
                <a:close/>
              </a:path>
              <a:path w="908685" h="222885">
                <a:moveTo>
                  <a:pt x="797153" y="87883"/>
                </a:moveTo>
                <a:lnTo>
                  <a:pt x="782675" y="87883"/>
                </a:lnTo>
                <a:lnTo>
                  <a:pt x="782675" y="93471"/>
                </a:lnTo>
                <a:lnTo>
                  <a:pt x="797153" y="93471"/>
                </a:lnTo>
                <a:lnTo>
                  <a:pt x="797153" y="87883"/>
                </a:lnTo>
                <a:close/>
              </a:path>
              <a:path w="908685" h="222885">
                <a:moveTo>
                  <a:pt x="891387" y="43052"/>
                </a:moveTo>
                <a:lnTo>
                  <a:pt x="875385" y="43052"/>
                </a:lnTo>
                <a:lnTo>
                  <a:pt x="871998" y="54554"/>
                </a:lnTo>
                <a:lnTo>
                  <a:pt x="867527" y="65246"/>
                </a:lnTo>
                <a:lnTo>
                  <a:pt x="861937" y="75128"/>
                </a:lnTo>
                <a:lnTo>
                  <a:pt x="855192" y="84200"/>
                </a:lnTo>
                <a:lnTo>
                  <a:pt x="874589" y="84200"/>
                </a:lnTo>
                <a:lnTo>
                  <a:pt x="875207" y="83325"/>
                </a:lnTo>
                <a:lnTo>
                  <a:pt x="881735" y="71167"/>
                </a:lnTo>
                <a:lnTo>
                  <a:pt x="887121" y="57747"/>
                </a:lnTo>
                <a:lnTo>
                  <a:pt x="891387" y="43052"/>
                </a:lnTo>
                <a:close/>
              </a:path>
              <a:path w="908685" h="222885">
                <a:moveTo>
                  <a:pt x="831189" y="2031"/>
                </a:moveTo>
                <a:lnTo>
                  <a:pt x="824950" y="20482"/>
                </a:lnTo>
                <a:lnTo>
                  <a:pt x="817473" y="37718"/>
                </a:lnTo>
                <a:lnTo>
                  <a:pt x="808758" y="53717"/>
                </a:lnTo>
                <a:lnTo>
                  <a:pt x="798804" y="68452"/>
                </a:lnTo>
                <a:lnTo>
                  <a:pt x="812139" y="77850"/>
                </a:lnTo>
                <a:lnTo>
                  <a:pt x="815822" y="71881"/>
                </a:lnTo>
                <a:lnTo>
                  <a:pt x="819592" y="65627"/>
                </a:lnTo>
                <a:lnTo>
                  <a:pt x="823061" y="59308"/>
                </a:lnTo>
                <a:lnTo>
                  <a:pt x="838875" y="59308"/>
                </a:lnTo>
                <a:lnTo>
                  <a:pt x="836833" y="54840"/>
                </a:lnTo>
                <a:lnTo>
                  <a:pt x="833094" y="43052"/>
                </a:lnTo>
                <a:lnTo>
                  <a:pt x="906119" y="43052"/>
                </a:lnTo>
                <a:lnTo>
                  <a:pt x="906119" y="28828"/>
                </a:lnTo>
                <a:lnTo>
                  <a:pt x="838047" y="28828"/>
                </a:lnTo>
                <a:lnTo>
                  <a:pt x="840968" y="21589"/>
                </a:lnTo>
                <a:lnTo>
                  <a:pt x="843889" y="14223"/>
                </a:lnTo>
                <a:lnTo>
                  <a:pt x="846810" y="6730"/>
                </a:lnTo>
                <a:lnTo>
                  <a:pt x="831189" y="2031"/>
                </a:lnTo>
                <a:close/>
              </a:path>
              <a:path w="908685" h="222885">
                <a:moveTo>
                  <a:pt x="756386" y="57784"/>
                </a:moveTo>
                <a:lnTo>
                  <a:pt x="741400" y="57784"/>
                </a:lnTo>
                <a:lnTo>
                  <a:pt x="741400" y="75437"/>
                </a:lnTo>
                <a:lnTo>
                  <a:pt x="756386" y="75437"/>
                </a:lnTo>
                <a:lnTo>
                  <a:pt x="756386" y="57784"/>
                </a:lnTo>
                <a:close/>
              </a:path>
              <a:path w="908685" h="222885">
                <a:moveTo>
                  <a:pt x="797153" y="57784"/>
                </a:moveTo>
                <a:lnTo>
                  <a:pt x="782675" y="57784"/>
                </a:lnTo>
                <a:lnTo>
                  <a:pt x="782675" y="75437"/>
                </a:lnTo>
                <a:lnTo>
                  <a:pt x="797153" y="75437"/>
                </a:lnTo>
                <a:lnTo>
                  <a:pt x="797153" y="57784"/>
                </a:lnTo>
                <a:close/>
              </a:path>
              <a:path w="908685" h="222885">
                <a:moveTo>
                  <a:pt x="756386" y="31622"/>
                </a:moveTo>
                <a:lnTo>
                  <a:pt x="741400" y="31622"/>
                </a:lnTo>
                <a:lnTo>
                  <a:pt x="741400" y="45338"/>
                </a:lnTo>
                <a:lnTo>
                  <a:pt x="756386" y="45338"/>
                </a:lnTo>
                <a:lnTo>
                  <a:pt x="756386" y="31622"/>
                </a:lnTo>
                <a:close/>
              </a:path>
              <a:path w="908685" h="222885">
                <a:moveTo>
                  <a:pt x="804773" y="18287"/>
                </a:moveTo>
                <a:lnTo>
                  <a:pt x="691388" y="18287"/>
                </a:lnTo>
                <a:lnTo>
                  <a:pt x="691388" y="31622"/>
                </a:lnTo>
                <a:lnTo>
                  <a:pt x="804773" y="31622"/>
                </a:lnTo>
                <a:lnTo>
                  <a:pt x="804773" y="18287"/>
                </a:lnTo>
                <a:close/>
              </a:path>
              <a:path w="908685" h="222885">
                <a:moveTo>
                  <a:pt x="756386" y="3047"/>
                </a:moveTo>
                <a:lnTo>
                  <a:pt x="741400" y="3047"/>
                </a:lnTo>
                <a:lnTo>
                  <a:pt x="741400" y="18287"/>
                </a:lnTo>
                <a:lnTo>
                  <a:pt x="756386" y="18287"/>
                </a:lnTo>
                <a:lnTo>
                  <a:pt x="756386" y="3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455218" y="5467350"/>
            <a:ext cx="55880" cy="57150"/>
          </a:xfrm>
          <a:custGeom>
            <a:avLst/>
            <a:gdLst/>
            <a:ahLst/>
            <a:cxnLst/>
            <a:rect l="l" t="t" r="r" b="b"/>
            <a:pathLst>
              <a:path w="55880" h="57150">
                <a:moveTo>
                  <a:pt x="36142" y="0"/>
                </a:moveTo>
                <a:lnTo>
                  <a:pt x="21283" y="0"/>
                </a:lnTo>
                <a:lnTo>
                  <a:pt x="14679" y="2666"/>
                </a:lnTo>
                <a:lnTo>
                  <a:pt x="8710" y="8000"/>
                </a:lnTo>
                <a:lnTo>
                  <a:pt x="2868" y="13334"/>
                </a:lnTo>
                <a:lnTo>
                  <a:pt x="55" y="19938"/>
                </a:lnTo>
                <a:lnTo>
                  <a:pt x="0" y="36703"/>
                </a:lnTo>
                <a:lnTo>
                  <a:pt x="2741" y="43306"/>
                </a:lnTo>
                <a:lnTo>
                  <a:pt x="8202" y="48768"/>
                </a:lnTo>
                <a:lnTo>
                  <a:pt x="13790" y="54228"/>
                </a:lnTo>
                <a:lnTo>
                  <a:pt x="20394" y="56896"/>
                </a:lnTo>
                <a:lnTo>
                  <a:pt x="35761" y="56896"/>
                </a:lnTo>
                <a:lnTo>
                  <a:pt x="42238" y="54228"/>
                </a:lnTo>
                <a:lnTo>
                  <a:pt x="53160" y="43561"/>
                </a:lnTo>
                <a:lnTo>
                  <a:pt x="54296" y="40640"/>
                </a:lnTo>
                <a:lnTo>
                  <a:pt x="25728" y="40640"/>
                </a:lnTo>
                <a:lnTo>
                  <a:pt x="22934" y="39624"/>
                </a:lnTo>
                <a:lnTo>
                  <a:pt x="20267" y="37465"/>
                </a:lnTo>
                <a:lnTo>
                  <a:pt x="17473" y="35433"/>
                </a:lnTo>
                <a:lnTo>
                  <a:pt x="16076" y="32512"/>
                </a:lnTo>
                <a:lnTo>
                  <a:pt x="16076" y="25146"/>
                </a:lnTo>
                <a:lnTo>
                  <a:pt x="17346" y="22225"/>
                </a:lnTo>
                <a:lnTo>
                  <a:pt x="21918" y="17653"/>
                </a:lnTo>
                <a:lnTo>
                  <a:pt x="24712" y="16509"/>
                </a:lnTo>
                <a:lnTo>
                  <a:pt x="54134" y="16509"/>
                </a:lnTo>
                <a:lnTo>
                  <a:pt x="53160" y="14096"/>
                </a:lnTo>
                <a:lnTo>
                  <a:pt x="47826" y="8509"/>
                </a:lnTo>
                <a:lnTo>
                  <a:pt x="42492" y="2793"/>
                </a:lnTo>
                <a:lnTo>
                  <a:pt x="36142" y="0"/>
                </a:lnTo>
                <a:close/>
              </a:path>
              <a:path w="55880" h="57150">
                <a:moveTo>
                  <a:pt x="54134" y="16509"/>
                </a:moveTo>
                <a:lnTo>
                  <a:pt x="31316" y="16509"/>
                </a:lnTo>
                <a:lnTo>
                  <a:pt x="34237" y="17653"/>
                </a:lnTo>
                <a:lnTo>
                  <a:pt x="36523" y="19938"/>
                </a:lnTo>
                <a:lnTo>
                  <a:pt x="38936" y="22225"/>
                </a:lnTo>
                <a:lnTo>
                  <a:pt x="40079" y="25146"/>
                </a:lnTo>
                <a:lnTo>
                  <a:pt x="40027" y="32512"/>
                </a:lnTo>
                <a:lnTo>
                  <a:pt x="38936" y="35178"/>
                </a:lnTo>
                <a:lnTo>
                  <a:pt x="36396" y="37337"/>
                </a:lnTo>
                <a:lnTo>
                  <a:pt x="33983" y="39496"/>
                </a:lnTo>
                <a:lnTo>
                  <a:pt x="31316" y="40640"/>
                </a:lnTo>
                <a:lnTo>
                  <a:pt x="54296" y="40640"/>
                </a:lnTo>
                <a:lnTo>
                  <a:pt x="55827" y="36703"/>
                </a:lnTo>
                <a:lnTo>
                  <a:pt x="55827" y="20700"/>
                </a:lnTo>
                <a:lnTo>
                  <a:pt x="54134" y="165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16636" y="3345179"/>
            <a:ext cx="2833116" cy="245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16636" y="1958339"/>
            <a:ext cx="3290316" cy="243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700516" y="4745735"/>
            <a:ext cx="3060192" cy="5196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711818" y="4756530"/>
            <a:ext cx="2965577" cy="2239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710041" y="5030215"/>
            <a:ext cx="3040506" cy="2254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698992" y="3096767"/>
            <a:ext cx="2988563" cy="10667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709152" y="3106927"/>
            <a:ext cx="2967990" cy="2239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710930" y="3381247"/>
            <a:ext cx="2966212" cy="22415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710930" y="3654044"/>
            <a:ext cx="2953004" cy="2256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711183" y="3930777"/>
            <a:ext cx="1896364" cy="22326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700516" y="1793748"/>
            <a:ext cx="2983992" cy="7924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711310" y="1803526"/>
            <a:ext cx="2962910" cy="2230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711310" y="2076957"/>
            <a:ext cx="2955798" cy="2241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723121" y="2353691"/>
            <a:ext cx="2798826" cy="22237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439028" y="3547236"/>
            <a:ext cx="1351280" cy="1014094"/>
          </a:xfrm>
          <a:custGeom>
            <a:avLst/>
            <a:gdLst/>
            <a:ahLst/>
            <a:cxnLst/>
            <a:rect l="l" t="t" r="r" b="b"/>
            <a:pathLst>
              <a:path w="1351279" h="1014095">
                <a:moveTo>
                  <a:pt x="675259" y="0"/>
                </a:moveTo>
                <a:lnTo>
                  <a:pt x="0" y="230505"/>
                </a:lnTo>
                <a:lnTo>
                  <a:pt x="762" y="230505"/>
                </a:lnTo>
                <a:lnTo>
                  <a:pt x="762" y="1013587"/>
                </a:lnTo>
                <a:lnTo>
                  <a:pt x="1350899" y="1013587"/>
                </a:lnTo>
                <a:lnTo>
                  <a:pt x="1350899" y="230505"/>
                </a:lnTo>
                <a:lnTo>
                  <a:pt x="675259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393182" y="3525773"/>
            <a:ext cx="1442720" cy="293370"/>
          </a:xfrm>
          <a:custGeom>
            <a:avLst/>
            <a:gdLst/>
            <a:ahLst/>
            <a:cxnLst/>
            <a:rect l="l" t="t" r="r" b="b"/>
            <a:pathLst>
              <a:path w="1442720" h="293370">
                <a:moveTo>
                  <a:pt x="725677" y="0"/>
                </a:moveTo>
                <a:lnTo>
                  <a:pt x="717422" y="0"/>
                </a:lnTo>
                <a:lnTo>
                  <a:pt x="713104" y="1270"/>
                </a:lnTo>
                <a:lnTo>
                  <a:pt x="0" y="238125"/>
                </a:lnTo>
                <a:lnTo>
                  <a:pt x="18160" y="292988"/>
                </a:lnTo>
                <a:lnTo>
                  <a:pt x="721105" y="52831"/>
                </a:lnTo>
                <a:lnTo>
                  <a:pt x="884286" y="52831"/>
                </a:lnTo>
                <a:lnTo>
                  <a:pt x="725677" y="0"/>
                </a:lnTo>
                <a:close/>
              </a:path>
              <a:path w="1442720" h="293370">
                <a:moveTo>
                  <a:pt x="884286" y="52831"/>
                </a:moveTo>
                <a:lnTo>
                  <a:pt x="721105" y="52831"/>
                </a:lnTo>
                <a:lnTo>
                  <a:pt x="1424050" y="292988"/>
                </a:lnTo>
                <a:lnTo>
                  <a:pt x="1442465" y="238759"/>
                </a:lnTo>
                <a:lnTo>
                  <a:pt x="884286" y="52831"/>
                </a:lnTo>
                <a:close/>
              </a:path>
            </a:pathLst>
          </a:custGeom>
          <a:solidFill>
            <a:srgbClr val="1736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395086" y="3510026"/>
            <a:ext cx="1440815" cy="294640"/>
          </a:xfrm>
          <a:custGeom>
            <a:avLst/>
            <a:gdLst/>
            <a:ahLst/>
            <a:cxnLst/>
            <a:rect l="l" t="t" r="r" b="b"/>
            <a:pathLst>
              <a:path w="1440815" h="294639">
                <a:moveTo>
                  <a:pt x="878643" y="52959"/>
                </a:moveTo>
                <a:lnTo>
                  <a:pt x="719201" y="52959"/>
                </a:lnTo>
                <a:lnTo>
                  <a:pt x="1424305" y="294131"/>
                </a:lnTo>
                <a:lnTo>
                  <a:pt x="1440561" y="245110"/>
                </a:lnTo>
                <a:lnTo>
                  <a:pt x="878643" y="52959"/>
                </a:lnTo>
                <a:close/>
              </a:path>
              <a:path w="1440815" h="294639">
                <a:moveTo>
                  <a:pt x="723773" y="0"/>
                </a:moveTo>
                <a:lnTo>
                  <a:pt x="715517" y="0"/>
                </a:lnTo>
                <a:lnTo>
                  <a:pt x="711200" y="1904"/>
                </a:lnTo>
                <a:lnTo>
                  <a:pt x="0" y="244601"/>
                </a:lnTo>
                <a:lnTo>
                  <a:pt x="16255" y="292988"/>
                </a:lnTo>
                <a:lnTo>
                  <a:pt x="719201" y="52959"/>
                </a:lnTo>
                <a:lnTo>
                  <a:pt x="878643" y="52959"/>
                </a:lnTo>
                <a:lnTo>
                  <a:pt x="723773" y="0"/>
                </a:lnTo>
                <a:close/>
              </a:path>
            </a:pathLst>
          </a:custGeom>
          <a:solidFill>
            <a:srgbClr val="758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395086" y="3515614"/>
            <a:ext cx="1439545" cy="293370"/>
          </a:xfrm>
          <a:custGeom>
            <a:avLst/>
            <a:gdLst/>
            <a:ahLst/>
            <a:cxnLst/>
            <a:rect l="l" t="t" r="r" b="b"/>
            <a:pathLst>
              <a:path w="1439545" h="293370">
                <a:moveTo>
                  <a:pt x="723773" y="0"/>
                </a:moveTo>
                <a:lnTo>
                  <a:pt x="715517" y="0"/>
                </a:lnTo>
                <a:lnTo>
                  <a:pt x="711200" y="1397"/>
                </a:lnTo>
                <a:lnTo>
                  <a:pt x="0" y="244094"/>
                </a:lnTo>
                <a:lnTo>
                  <a:pt x="16255" y="292988"/>
                </a:lnTo>
                <a:lnTo>
                  <a:pt x="719201" y="52324"/>
                </a:lnTo>
                <a:lnTo>
                  <a:pt x="877124" y="52324"/>
                </a:lnTo>
                <a:lnTo>
                  <a:pt x="723773" y="0"/>
                </a:lnTo>
                <a:close/>
              </a:path>
              <a:path w="1439545" h="293370">
                <a:moveTo>
                  <a:pt x="877124" y="52324"/>
                </a:moveTo>
                <a:lnTo>
                  <a:pt x="719201" y="52324"/>
                </a:lnTo>
                <a:lnTo>
                  <a:pt x="1422145" y="292988"/>
                </a:lnTo>
                <a:lnTo>
                  <a:pt x="1439164" y="244094"/>
                </a:lnTo>
                <a:lnTo>
                  <a:pt x="877124" y="52324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885688" y="4475988"/>
            <a:ext cx="451484" cy="17780"/>
          </a:xfrm>
          <a:custGeom>
            <a:avLst/>
            <a:gdLst/>
            <a:ahLst/>
            <a:cxnLst/>
            <a:rect l="l" t="t" r="r" b="b"/>
            <a:pathLst>
              <a:path w="451485" h="17779">
                <a:moveTo>
                  <a:pt x="0" y="17780"/>
                </a:moveTo>
                <a:lnTo>
                  <a:pt x="451192" y="17780"/>
                </a:lnTo>
                <a:lnTo>
                  <a:pt x="451192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827395" y="3980941"/>
            <a:ext cx="567690" cy="546735"/>
          </a:xfrm>
          <a:custGeom>
            <a:avLst/>
            <a:gdLst/>
            <a:ahLst/>
            <a:cxnLst/>
            <a:rect l="l" t="t" r="r" b="b"/>
            <a:pathLst>
              <a:path w="567689" h="546735">
                <a:moveTo>
                  <a:pt x="540130" y="0"/>
                </a:moveTo>
                <a:lnTo>
                  <a:pt x="27685" y="0"/>
                </a:lnTo>
                <a:lnTo>
                  <a:pt x="16984" y="2198"/>
                </a:lnTo>
                <a:lnTo>
                  <a:pt x="8175" y="8159"/>
                </a:lnTo>
                <a:lnTo>
                  <a:pt x="2200" y="16930"/>
                </a:lnTo>
                <a:lnTo>
                  <a:pt x="0" y="27558"/>
                </a:lnTo>
                <a:lnTo>
                  <a:pt x="0" y="546607"/>
                </a:lnTo>
                <a:lnTo>
                  <a:pt x="57784" y="546607"/>
                </a:lnTo>
                <a:lnTo>
                  <a:pt x="57784" y="58419"/>
                </a:lnTo>
                <a:lnTo>
                  <a:pt x="567181" y="58419"/>
                </a:lnTo>
                <a:lnTo>
                  <a:pt x="567181" y="27558"/>
                </a:lnTo>
                <a:lnTo>
                  <a:pt x="565080" y="16930"/>
                </a:lnTo>
                <a:lnTo>
                  <a:pt x="559323" y="8159"/>
                </a:lnTo>
                <a:lnTo>
                  <a:pt x="550733" y="2198"/>
                </a:lnTo>
                <a:lnTo>
                  <a:pt x="540130" y="0"/>
                </a:lnTo>
                <a:close/>
              </a:path>
              <a:path w="567689" h="546735">
                <a:moveTo>
                  <a:pt x="567181" y="58419"/>
                </a:moveTo>
                <a:lnTo>
                  <a:pt x="509396" y="58419"/>
                </a:lnTo>
                <a:lnTo>
                  <a:pt x="509396" y="546607"/>
                </a:lnTo>
                <a:lnTo>
                  <a:pt x="567181" y="546607"/>
                </a:lnTo>
                <a:lnTo>
                  <a:pt x="567181" y="58419"/>
                </a:lnTo>
                <a:close/>
              </a:path>
            </a:pathLst>
          </a:custGeom>
          <a:solidFill>
            <a:srgbClr val="BBBD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885688" y="4040479"/>
            <a:ext cx="451484" cy="202565"/>
          </a:xfrm>
          <a:custGeom>
            <a:avLst/>
            <a:gdLst/>
            <a:ahLst/>
            <a:cxnLst/>
            <a:rect l="l" t="t" r="r" b="b"/>
            <a:pathLst>
              <a:path w="451485" h="202564">
                <a:moveTo>
                  <a:pt x="0" y="202336"/>
                </a:moveTo>
                <a:lnTo>
                  <a:pt x="451192" y="202336"/>
                </a:lnTo>
                <a:lnTo>
                  <a:pt x="451192" y="0"/>
                </a:lnTo>
                <a:lnTo>
                  <a:pt x="0" y="0"/>
                </a:lnTo>
                <a:lnTo>
                  <a:pt x="0" y="202336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885688" y="4199183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885688" y="4226361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885688" y="4146357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75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885688" y="4172894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885688" y="4093646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885688" y="4119935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885688" y="4067357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885688" y="4242815"/>
            <a:ext cx="451484" cy="233679"/>
          </a:xfrm>
          <a:custGeom>
            <a:avLst/>
            <a:gdLst/>
            <a:ahLst/>
            <a:cxnLst/>
            <a:rect l="l" t="t" r="r" b="b"/>
            <a:pathLst>
              <a:path w="451485" h="233679">
                <a:moveTo>
                  <a:pt x="0" y="233172"/>
                </a:moveTo>
                <a:lnTo>
                  <a:pt x="451192" y="233172"/>
                </a:lnTo>
                <a:lnTo>
                  <a:pt x="451192" y="0"/>
                </a:lnTo>
                <a:lnTo>
                  <a:pt x="0" y="0"/>
                </a:lnTo>
                <a:lnTo>
                  <a:pt x="0" y="233172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885688" y="4389556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885688" y="4416734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885688" y="4448744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75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885688" y="4336978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885688" y="4363267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885688" y="4284019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885688" y="4310441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75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885688" y="4257730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92" y="0"/>
                </a:lnTo>
              </a:path>
            </a:pathLst>
          </a:custGeom>
          <a:ln w="3190">
            <a:solidFill>
              <a:srgbClr val="6B7D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868923" y="4484255"/>
            <a:ext cx="486409" cy="0"/>
          </a:xfrm>
          <a:custGeom>
            <a:avLst/>
            <a:gdLst/>
            <a:ahLst/>
            <a:cxnLst/>
            <a:rect l="l" t="t" r="r" b="b"/>
            <a:pathLst>
              <a:path w="486410">
                <a:moveTo>
                  <a:pt x="0" y="0"/>
                </a:moveTo>
                <a:lnTo>
                  <a:pt x="486028" y="0"/>
                </a:lnTo>
              </a:path>
            </a:pathLst>
          </a:custGeom>
          <a:ln w="16484">
            <a:solidFill>
              <a:srgbClr val="35466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334125" y="4479188"/>
            <a:ext cx="531495" cy="16510"/>
          </a:xfrm>
          <a:custGeom>
            <a:avLst/>
            <a:gdLst/>
            <a:ahLst/>
            <a:cxnLst/>
            <a:rect l="l" t="t" r="r" b="b"/>
            <a:pathLst>
              <a:path w="531495" h="16510">
                <a:moveTo>
                  <a:pt x="0" y="16484"/>
                </a:moveTo>
                <a:lnTo>
                  <a:pt x="530961" y="16484"/>
                </a:lnTo>
                <a:lnTo>
                  <a:pt x="530961" y="0"/>
                </a:lnTo>
                <a:lnTo>
                  <a:pt x="0" y="0"/>
                </a:lnTo>
                <a:lnTo>
                  <a:pt x="0" y="16484"/>
                </a:lnTo>
                <a:close/>
              </a:path>
            </a:pathLst>
          </a:custGeom>
          <a:solidFill>
            <a:srgbClr val="758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335014" y="4495698"/>
            <a:ext cx="521970" cy="150495"/>
          </a:xfrm>
          <a:custGeom>
            <a:avLst/>
            <a:gdLst/>
            <a:ahLst/>
            <a:cxnLst/>
            <a:rect l="l" t="t" r="r" b="b"/>
            <a:pathLst>
              <a:path w="521970" h="150495">
                <a:moveTo>
                  <a:pt x="0" y="150215"/>
                </a:moveTo>
                <a:lnTo>
                  <a:pt x="521385" y="150215"/>
                </a:lnTo>
                <a:lnTo>
                  <a:pt x="521385" y="0"/>
                </a:lnTo>
                <a:lnTo>
                  <a:pt x="0" y="0"/>
                </a:lnTo>
                <a:lnTo>
                  <a:pt x="0" y="150215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374385" y="4479188"/>
            <a:ext cx="513715" cy="16510"/>
          </a:xfrm>
          <a:custGeom>
            <a:avLst/>
            <a:gdLst/>
            <a:ahLst/>
            <a:cxnLst/>
            <a:rect l="l" t="t" r="r" b="b"/>
            <a:pathLst>
              <a:path w="513714" h="16510">
                <a:moveTo>
                  <a:pt x="0" y="16484"/>
                </a:moveTo>
                <a:lnTo>
                  <a:pt x="513143" y="16484"/>
                </a:lnTo>
                <a:lnTo>
                  <a:pt x="513143" y="0"/>
                </a:lnTo>
                <a:lnTo>
                  <a:pt x="0" y="0"/>
                </a:lnTo>
                <a:lnTo>
                  <a:pt x="0" y="16484"/>
                </a:lnTo>
                <a:close/>
              </a:path>
            </a:pathLst>
          </a:custGeom>
          <a:solidFill>
            <a:srgbClr val="758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382640" y="4495698"/>
            <a:ext cx="504825" cy="150495"/>
          </a:xfrm>
          <a:custGeom>
            <a:avLst/>
            <a:gdLst/>
            <a:ahLst/>
            <a:cxnLst/>
            <a:rect l="l" t="t" r="r" b="b"/>
            <a:pathLst>
              <a:path w="504825" h="150495">
                <a:moveTo>
                  <a:pt x="0" y="150215"/>
                </a:moveTo>
                <a:lnTo>
                  <a:pt x="504367" y="150215"/>
                </a:lnTo>
                <a:lnTo>
                  <a:pt x="504367" y="0"/>
                </a:lnTo>
                <a:lnTo>
                  <a:pt x="0" y="0"/>
                </a:lnTo>
                <a:lnTo>
                  <a:pt x="0" y="150215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816472" y="4493005"/>
            <a:ext cx="592455" cy="165100"/>
          </a:xfrm>
          <a:custGeom>
            <a:avLst/>
            <a:gdLst/>
            <a:ahLst/>
            <a:cxnLst/>
            <a:rect l="l" t="t" r="r" b="b"/>
            <a:pathLst>
              <a:path w="592454" h="165100">
                <a:moveTo>
                  <a:pt x="519049" y="0"/>
                </a:moveTo>
                <a:lnTo>
                  <a:pt x="72898" y="0"/>
                </a:lnTo>
                <a:lnTo>
                  <a:pt x="0" y="164846"/>
                </a:lnTo>
                <a:lnTo>
                  <a:pt x="591947" y="164846"/>
                </a:lnTo>
                <a:lnTo>
                  <a:pt x="519049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816472" y="4665023"/>
            <a:ext cx="592455" cy="0"/>
          </a:xfrm>
          <a:custGeom>
            <a:avLst/>
            <a:gdLst/>
            <a:ahLst/>
            <a:cxnLst/>
            <a:rect l="l" t="t" r="r" b="b"/>
            <a:pathLst>
              <a:path w="592454">
                <a:moveTo>
                  <a:pt x="0" y="0"/>
                </a:moveTo>
                <a:lnTo>
                  <a:pt x="591845" y="0"/>
                </a:lnTo>
              </a:path>
            </a:pathLst>
          </a:custGeom>
          <a:ln w="14358">
            <a:solidFill>
              <a:srgbClr val="4E778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696584" y="4482719"/>
            <a:ext cx="59055" cy="32384"/>
          </a:xfrm>
          <a:custGeom>
            <a:avLst/>
            <a:gdLst/>
            <a:ahLst/>
            <a:cxnLst/>
            <a:rect l="l" t="t" r="r" b="b"/>
            <a:pathLst>
              <a:path w="59054" h="32385">
                <a:moveTo>
                  <a:pt x="4063" y="0"/>
                </a:moveTo>
                <a:lnTo>
                  <a:pt x="1397" y="11175"/>
                </a:lnTo>
                <a:lnTo>
                  <a:pt x="1397" y="12318"/>
                </a:lnTo>
                <a:lnTo>
                  <a:pt x="0" y="14604"/>
                </a:lnTo>
                <a:lnTo>
                  <a:pt x="1397" y="14604"/>
                </a:lnTo>
                <a:lnTo>
                  <a:pt x="9525" y="16763"/>
                </a:lnTo>
                <a:lnTo>
                  <a:pt x="14986" y="19049"/>
                </a:lnTo>
                <a:lnTo>
                  <a:pt x="13715" y="22351"/>
                </a:lnTo>
                <a:lnTo>
                  <a:pt x="23240" y="26796"/>
                </a:lnTo>
                <a:lnTo>
                  <a:pt x="31495" y="30225"/>
                </a:lnTo>
                <a:lnTo>
                  <a:pt x="43814" y="31368"/>
                </a:lnTo>
                <a:lnTo>
                  <a:pt x="47878" y="32384"/>
                </a:lnTo>
                <a:lnTo>
                  <a:pt x="47878" y="29082"/>
                </a:lnTo>
                <a:lnTo>
                  <a:pt x="49275" y="29082"/>
                </a:lnTo>
                <a:lnTo>
                  <a:pt x="49275" y="26796"/>
                </a:lnTo>
                <a:lnTo>
                  <a:pt x="50673" y="26796"/>
                </a:lnTo>
                <a:lnTo>
                  <a:pt x="50673" y="24637"/>
                </a:lnTo>
                <a:lnTo>
                  <a:pt x="54737" y="23494"/>
                </a:lnTo>
                <a:lnTo>
                  <a:pt x="54737" y="20192"/>
                </a:lnTo>
                <a:lnTo>
                  <a:pt x="57530" y="20192"/>
                </a:lnTo>
                <a:lnTo>
                  <a:pt x="58927" y="16763"/>
                </a:lnTo>
                <a:lnTo>
                  <a:pt x="58927" y="13461"/>
                </a:lnTo>
                <a:lnTo>
                  <a:pt x="54737" y="12318"/>
                </a:lnTo>
                <a:lnTo>
                  <a:pt x="53339" y="11175"/>
                </a:lnTo>
                <a:lnTo>
                  <a:pt x="47878" y="10032"/>
                </a:lnTo>
                <a:lnTo>
                  <a:pt x="39750" y="5587"/>
                </a:lnTo>
                <a:lnTo>
                  <a:pt x="38062" y="4444"/>
                </a:lnTo>
                <a:lnTo>
                  <a:pt x="13715" y="4444"/>
                </a:lnTo>
                <a:lnTo>
                  <a:pt x="4063" y="0"/>
                </a:lnTo>
                <a:close/>
              </a:path>
              <a:path w="59054" h="32385">
                <a:moveTo>
                  <a:pt x="31495" y="0"/>
                </a:moveTo>
                <a:lnTo>
                  <a:pt x="23240" y="4444"/>
                </a:lnTo>
                <a:lnTo>
                  <a:pt x="38062" y="4444"/>
                </a:lnTo>
                <a:lnTo>
                  <a:pt x="31495" y="0"/>
                </a:lnTo>
                <a:close/>
              </a:path>
            </a:pathLst>
          </a:custGeom>
          <a:solidFill>
            <a:srgbClr val="FCCF9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722492" y="4486528"/>
            <a:ext cx="28575" cy="5080"/>
          </a:xfrm>
          <a:custGeom>
            <a:avLst/>
            <a:gdLst/>
            <a:ahLst/>
            <a:cxnLst/>
            <a:rect l="l" t="t" r="r" b="b"/>
            <a:pathLst>
              <a:path w="28575" h="5079">
                <a:moveTo>
                  <a:pt x="27051" y="0"/>
                </a:moveTo>
                <a:lnTo>
                  <a:pt x="2794" y="0"/>
                </a:lnTo>
                <a:lnTo>
                  <a:pt x="1397" y="1016"/>
                </a:lnTo>
                <a:lnTo>
                  <a:pt x="1397" y="2032"/>
                </a:lnTo>
                <a:lnTo>
                  <a:pt x="0" y="3048"/>
                </a:lnTo>
                <a:lnTo>
                  <a:pt x="2794" y="5080"/>
                </a:lnTo>
                <a:lnTo>
                  <a:pt x="25654" y="5080"/>
                </a:lnTo>
                <a:lnTo>
                  <a:pt x="28321" y="4064"/>
                </a:lnTo>
                <a:lnTo>
                  <a:pt x="28321" y="2032"/>
                </a:lnTo>
                <a:lnTo>
                  <a:pt x="27051" y="0"/>
                </a:lnTo>
                <a:close/>
              </a:path>
            </a:pathLst>
          </a:custGeom>
          <a:solidFill>
            <a:srgbClr val="FCCF9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017640" y="5359272"/>
            <a:ext cx="141224" cy="8267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357620" y="5329173"/>
            <a:ext cx="133604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033974" y="4502360"/>
            <a:ext cx="203122" cy="20264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068653" y="4681882"/>
            <a:ext cx="374015" cy="691515"/>
          </a:xfrm>
          <a:custGeom>
            <a:avLst/>
            <a:gdLst/>
            <a:ahLst/>
            <a:cxnLst/>
            <a:rect l="l" t="t" r="r" b="b"/>
            <a:pathLst>
              <a:path w="374014" h="691514">
                <a:moveTo>
                  <a:pt x="63696" y="0"/>
                </a:moveTo>
                <a:lnTo>
                  <a:pt x="36236" y="5052"/>
                </a:lnTo>
                <a:lnTo>
                  <a:pt x="10997" y="23024"/>
                </a:lnTo>
                <a:lnTo>
                  <a:pt x="248" y="51200"/>
                </a:lnTo>
                <a:lnTo>
                  <a:pt x="0" y="83544"/>
                </a:lnTo>
                <a:lnTo>
                  <a:pt x="6264" y="114018"/>
                </a:lnTo>
                <a:lnTo>
                  <a:pt x="33569" y="239748"/>
                </a:lnTo>
                <a:lnTo>
                  <a:pt x="34839" y="243177"/>
                </a:lnTo>
                <a:lnTo>
                  <a:pt x="34839" y="248638"/>
                </a:lnTo>
                <a:lnTo>
                  <a:pt x="37633" y="254226"/>
                </a:lnTo>
                <a:lnTo>
                  <a:pt x="37633" y="257528"/>
                </a:lnTo>
                <a:lnTo>
                  <a:pt x="47193" y="290050"/>
                </a:lnTo>
                <a:lnTo>
                  <a:pt x="48555" y="295374"/>
                </a:lnTo>
                <a:lnTo>
                  <a:pt x="51222" y="300962"/>
                </a:lnTo>
                <a:lnTo>
                  <a:pt x="55413" y="305407"/>
                </a:lnTo>
                <a:lnTo>
                  <a:pt x="38821" y="353495"/>
                </a:lnTo>
                <a:lnTo>
                  <a:pt x="26666" y="402361"/>
                </a:lnTo>
                <a:lnTo>
                  <a:pt x="18513" y="451642"/>
                </a:lnTo>
                <a:lnTo>
                  <a:pt x="13932" y="500971"/>
                </a:lnTo>
                <a:lnTo>
                  <a:pt x="12487" y="549985"/>
                </a:lnTo>
                <a:lnTo>
                  <a:pt x="13747" y="598318"/>
                </a:lnTo>
                <a:lnTo>
                  <a:pt x="17278" y="645607"/>
                </a:lnTo>
                <a:lnTo>
                  <a:pt x="22647" y="691487"/>
                </a:lnTo>
                <a:lnTo>
                  <a:pt x="83988" y="688185"/>
                </a:lnTo>
                <a:lnTo>
                  <a:pt x="81809" y="637030"/>
                </a:lnTo>
                <a:lnTo>
                  <a:pt x="82262" y="583532"/>
                </a:lnTo>
                <a:lnTo>
                  <a:pt x="85734" y="529054"/>
                </a:lnTo>
                <a:lnTo>
                  <a:pt x="92615" y="474956"/>
                </a:lnTo>
                <a:lnTo>
                  <a:pt x="103291" y="422602"/>
                </a:lnTo>
                <a:lnTo>
                  <a:pt x="118151" y="373352"/>
                </a:lnTo>
                <a:lnTo>
                  <a:pt x="204141" y="373352"/>
                </a:lnTo>
                <a:lnTo>
                  <a:pt x="198518" y="347543"/>
                </a:lnTo>
                <a:lnTo>
                  <a:pt x="191938" y="298803"/>
                </a:lnTo>
                <a:lnTo>
                  <a:pt x="196038" y="290050"/>
                </a:lnTo>
                <a:lnTo>
                  <a:pt x="198066" y="280689"/>
                </a:lnTo>
                <a:lnTo>
                  <a:pt x="198046" y="270924"/>
                </a:lnTo>
                <a:lnTo>
                  <a:pt x="196002" y="260957"/>
                </a:lnTo>
                <a:lnTo>
                  <a:pt x="185080" y="219809"/>
                </a:lnTo>
                <a:lnTo>
                  <a:pt x="183683" y="214221"/>
                </a:lnTo>
                <a:lnTo>
                  <a:pt x="181016" y="209776"/>
                </a:lnTo>
                <a:lnTo>
                  <a:pt x="176952" y="205331"/>
                </a:lnTo>
                <a:lnTo>
                  <a:pt x="110023" y="41755"/>
                </a:lnTo>
                <a:lnTo>
                  <a:pt x="97137" y="18661"/>
                </a:lnTo>
                <a:lnTo>
                  <a:pt x="82845" y="4639"/>
                </a:lnTo>
                <a:lnTo>
                  <a:pt x="63696" y="0"/>
                </a:lnTo>
                <a:close/>
              </a:path>
              <a:path w="374014" h="691514">
                <a:moveTo>
                  <a:pt x="204141" y="373352"/>
                </a:moveTo>
                <a:lnTo>
                  <a:pt x="118151" y="373352"/>
                </a:lnTo>
                <a:lnTo>
                  <a:pt x="130837" y="417149"/>
                </a:lnTo>
                <a:lnTo>
                  <a:pt x="146556" y="459980"/>
                </a:lnTo>
                <a:lnTo>
                  <a:pt x="165662" y="501593"/>
                </a:lnTo>
                <a:lnTo>
                  <a:pt x="188509" y="541738"/>
                </a:lnTo>
                <a:lnTo>
                  <a:pt x="215453" y="580162"/>
                </a:lnTo>
                <a:lnTo>
                  <a:pt x="246846" y="616614"/>
                </a:lnTo>
                <a:lnTo>
                  <a:pt x="283043" y="650843"/>
                </a:lnTo>
                <a:lnTo>
                  <a:pt x="324399" y="682597"/>
                </a:lnTo>
                <a:lnTo>
                  <a:pt x="373548" y="655927"/>
                </a:lnTo>
                <a:lnTo>
                  <a:pt x="332923" y="620313"/>
                </a:lnTo>
                <a:lnTo>
                  <a:pt x="297934" y="580713"/>
                </a:lnTo>
                <a:lnTo>
                  <a:pt x="268323" y="537829"/>
                </a:lnTo>
                <a:lnTo>
                  <a:pt x="243834" y="492367"/>
                </a:lnTo>
                <a:lnTo>
                  <a:pt x="224208" y="445029"/>
                </a:lnTo>
                <a:lnTo>
                  <a:pt x="209188" y="396519"/>
                </a:lnTo>
                <a:lnTo>
                  <a:pt x="204141" y="373352"/>
                </a:lnTo>
                <a:close/>
              </a:path>
            </a:pathLst>
          </a:custGeom>
          <a:solidFill>
            <a:srgbClr val="245C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699855" y="4567177"/>
            <a:ext cx="278130" cy="224790"/>
          </a:xfrm>
          <a:custGeom>
            <a:avLst/>
            <a:gdLst/>
            <a:ahLst/>
            <a:cxnLst/>
            <a:rect l="l" t="t" r="r" b="b"/>
            <a:pathLst>
              <a:path w="278129" h="224789">
                <a:moveTo>
                  <a:pt x="75525" y="0"/>
                </a:moveTo>
                <a:lnTo>
                  <a:pt x="539" y="157222"/>
                </a:lnTo>
                <a:lnTo>
                  <a:pt x="0" y="163036"/>
                </a:lnTo>
                <a:lnTo>
                  <a:pt x="2127" y="168398"/>
                </a:lnTo>
                <a:lnTo>
                  <a:pt x="6540" y="172902"/>
                </a:lnTo>
                <a:lnTo>
                  <a:pt x="12858" y="176145"/>
                </a:lnTo>
                <a:lnTo>
                  <a:pt x="193198" y="224024"/>
                </a:lnTo>
                <a:lnTo>
                  <a:pt x="200527" y="224456"/>
                </a:lnTo>
                <a:lnTo>
                  <a:pt x="207438" y="222722"/>
                </a:lnTo>
                <a:lnTo>
                  <a:pt x="213040" y="219130"/>
                </a:lnTo>
                <a:lnTo>
                  <a:pt x="216439" y="213991"/>
                </a:lnTo>
                <a:lnTo>
                  <a:pt x="275240" y="67179"/>
                </a:lnTo>
                <a:lnTo>
                  <a:pt x="277907" y="59432"/>
                </a:lnTo>
                <a:lnTo>
                  <a:pt x="272446" y="51685"/>
                </a:lnTo>
                <a:lnTo>
                  <a:pt x="264318" y="48256"/>
                </a:lnTo>
                <a:lnTo>
                  <a:pt x="82581" y="504"/>
                </a:lnTo>
                <a:lnTo>
                  <a:pt x="75525" y="0"/>
                </a:lnTo>
                <a:close/>
              </a:path>
            </a:pathLst>
          </a:custGeom>
          <a:solidFill>
            <a:srgbClr val="F8A9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075013" y="4687949"/>
            <a:ext cx="131445" cy="162560"/>
          </a:xfrm>
          <a:custGeom>
            <a:avLst/>
            <a:gdLst/>
            <a:ahLst/>
            <a:cxnLst/>
            <a:rect l="l" t="t" r="r" b="b"/>
            <a:pathLst>
              <a:path w="131445" h="162560">
                <a:moveTo>
                  <a:pt x="56389" y="0"/>
                </a:moveTo>
                <a:lnTo>
                  <a:pt x="31400" y="4446"/>
                </a:lnTo>
                <a:lnTo>
                  <a:pt x="8020" y="21758"/>
                </a:lnTo>
                <a:lnTo>
                  <a:pt x="0" y="49595"/>
                </a:lnTo>
                <a:lnTo>
                  <a:pt x="2218" y="81813"/>
                </a:lnTo>
                <a:lnTo>
                  <a:pt x="9556" y="112269"/>
                </a:lnTo>
                <a:lnTo>
                  <a:pt x="23145" y="162307"/>
                </a:lnTo>
                <a:lnTo>
                  <a:pt x="130968" y="136780"/>
                </a:lnTo>
                <a:lnTo>
                  <a:pt x="96805" y="42165"/>
                </a:lnTo>
                <a:lnTo>
                  <a:pt x="84889" y="19109"/>
                </a:lnTo>
                <a:lnTo>
                  <a:pt x="72818" y="4970"/>
                </a:lnTo>
                <a:lnTo>
                  <a:pt x="56389" y="0"/>
                </a:lnTo>
                <a:close/>
              </a:path>
            </a:pathLst>
          </a:custGeom>
          <a:solidFill>
            <a:srgbClr val="F797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035040" y="4487973"/>
            <a:ext cx="211002" cy="17991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716778" y="4652390"/>
            <a:ext cx="56515" cy="40005"/>
          </a:xfrm>
          <a:custGeom>
            <a:avLst/>
            <a:gdLst/>
            <a:ahLst/>
            <a:cxnLst/>
            <a:rect l="l" t="t" r="r" b="b"/>
            <a:pathLst>
              <a:path w="56514" h="40004">
                <a:moveTo>
                  <a:pt x="52988" y="32130"/>
                </a:moveTo>
                <a:lnTo>
                  <a:pt x="31369" y="32130"/>
                </a:lnTo>
                <a:lnTo>
                  <a:pt x="36830" y="35559"/>
                </a:lnTo>
                <a:lnTo>
                  <a:pt x="43687" y="40004"/>
                </a:lnTo>
                <a:lnTo>
                  <a:pt x="45085" y="40004"/>
                </a:lnTo>
                <a:lnTo>
                  <a:pt x="47879" y="37718"/>
                </a:lnTo>
                <a:lnTo>
                  <a:pt x="52988" y="32130"/>
                </a:lnTo>
                <a:close/>
              </a:path>
              <a:path w="56514" h="40004">
                <a:moveTo>
                  <a:pt x="10922" y="0"/>
                </a:moveTo>
                <a:lnTo>
                  <a:pt x="8127" y="2285"/>
                </a:lnTo>
                <a:lnTo>
                  <a:pt x="5461" y="5587"/>
                </a:lnTo>
                <a:lnTo>
                  <a:pt x="6858" y="7746"/>
                </a:lnTo>
                <a:lnTo>
                  <a:pt x="4063" y="8889"/>
                </a:lnTo>
                <a:lnTo>
                  <a:pt x="5461" y="12191"/>
                </a:lnTo>
                <a:lnTo>
                  <a:pt x="2667" y="13334"/>
                </a:lnTo>
                <a:lnTo>
                  <a:pt x="2667" y="16636"/>
                </a:lnTo>
                <a:lnTo>
                  <a:pt x="0" y="18922"/>
                </a:lnTo>
                <a:lnTo>
                  <a:pt x="10922" y="27812"/>
                </a:lnTo>
                <a:lnTo>
                  <a:pt x="20447" y="32130"/>
                </a:lnTo>
                <a:lnTo>
                  <a:pt x="28701" y="35559"/>
                </a:lnTo>
                <a:lnTo>
                  <a:pt x="31369" y="32130"/>
                </a:lnTo>
                <a:lnTo>
                  <a:pt x="52988" y="32130"/>
                </a:lnTo>
                <a:lnTo>
                  <a:pt x="56007" y="28828"/>
                </a:lnTo>
                <a:lnTo>
                  <a:pt x="47879" y="25526"/>
                </a:lnTo>
                <a:lnTo>
                  <a:pt x="43687" y="22224"/>
                </a:lnTo>
                <a:lnTo>
                  <a:pt x="41021" y="18922"/>
                </a:lnTo>
                <a:lnTo>
                  <a:pt x="41021" y="11048"/>
                </a:lnTo>
                <a:lnTo>
                  <a:pt x="31369" y="8889"/>
                </a:lnTo>
                <a:lnTo>
                  <a:pt x="21844" y="5587"/>
                </a:lnTo>
                <a:lnTo>
                  <a:pt x="17780" y="3301"/>
                </a:lnTo>
                <a:lnTo>
                  <a:pt x="16383" y="3301"/>
                </a:lnTo>
                <a:lnTo>
                  <a:pt x="14986" y="2285"/>
                </a:lnTo>
                <a:lnTo>
                  <a:pt x="10922" y="0"/>
                </a:lnTo>
                <a:close/>
              </a:path>
            </a:pathLst>
          </a:custGeom>
          <a:solidFill>
            <a:srgbClr val="FCCF9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735828" y="4650994"/>
            <a:ext cx="20955" cy="19050"/>
          </a:xfrm>
          <a:custGeom>
            <a:avLst/>
            <a:gdLst/>
            <a:ahLst/>
            <a:cxnLst/>
            <a:rect l="l" t="t" r="r" b="b"/>
            <a:pathLst>
              <a:path w="20954" h="19050">
                <a:moveTo>
                  <a:pt x="5587" y="0"/>
                </a:moveTo>
                <a:lnTo>
                  <a:pt x="4191" y="0"/>
                </a:lnTo>
                <a:lnTo>
                  <a:pt x="2794" y="1142"/>
                </a:lnTo>
                <a:lnTo>
                  <a:pt x="1397" y="1142"/>
                </a:lnTo>
                <a:lnTo>
                  <a:pt x="0" y="3301"/>
                </a:lnTo>
                <a:lnTo>
                  <a:pt x="1397" y="4444"/>
                </a:lnTo>
                <a:lnTo>
                  <a:pt x="13843" y="17652"/>
                </a:lnTo>
                <a:lnTo>
                  <a:pt x="15239" y="18795"/>
                </a:lnTo>
                <a:lnTo>
                  <a:pt x="19431" y="18795"/>
                </a:lnTo>
                <a:lnTo>
                  <a:pt x="20827" y="17652"/>
                </a:lnTo>
                <a:lnTo>
                  <a:pt x="20827" y="15493"/>
                </a:lnTo>
                <a:lnTo>
                  <a:pt x="19431" y="14350"/>
                </a:lnTo>
                <a:lnTo>
                  <a:pt x="6985" y="1142"/>
                </a:lnTo>
                <a:lnTo>
                  <a:pt x="5587" y="0"/>
                </a:lnTo>
                <a:close/>
              </a:path>
            </a:pathLst>
          </a:custGeom>
          <a:solidFill>
            <a:srgbClr val="FCCF9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387338" y="5332476"/>
            <a:ext cx="55244" cy="32384"/>
          </a:xfrm>
          <a:custGeom>
            <a:avLst/>
            <a:gdLst/>
            <a:ahLst/>
            <a:cxnLst/>
            <a:rect l="l" t="t" r="r" b="b"/>
            <a:pathLst>
              <a:path w="55245" h="32385">
                <a:moveTo>
                  <a:pt x="48006" y="0"/>
                </a:moveTo>
                <a:lnTo>
                  <a:pt x="0" y="27559"/>
                </a:lnTo>
                <a:lnTo>
                  <a:pt x="2666" y="29845"/>
                </a:lnTo>
                <a:lnTo>
                  <a:pt x="4063" y="30861"/>
                </a:lnTo>
                <a:lnTo>
                  <a:pt x="5461" y="32004"/>
                </a:lnTo>
                <a:lnTo>
                  <a:pt x="54863" y="5587"/>
                </a:lnTo>
                <a:lnTo>
                  <a:pt x="52070" y="3302"/>
                </a:lnTo>
                <a:lnTo>
                  <a:pt x="50673" y="1143"/>
                </a:lnTo>
                <a:lnTo>
                  <a:pt x="48006" y="0"/>
                </a:lnTo>
                <a:close/>
              </a:path>
            </a:pathLst>
          </a:custGeom>
          <a:solidFill>
            <a:srgbClr val="517CA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091046" y="5362575"/>
            <a:ext cx="62230" cy="10795"/>
          </a:xfrm>
          <a:custGeom>
            <a:avLst/>
            <a:gdLst/>
            <a:ahLst/>
            <a:cxnLst/>
            <a:rect l="l" t="t" r="r" b="b"/>
            <a:pathLst>
              <a:path w="62229" h="10795">
                <a:moveTo>
                  <a:pt x="61722" y="0"/>
                </a:moveTo>
                <a:lnTo>
                  <a:pt x="0" y="3302"/>
                </a:lnTo>
                <a:lnTo>
                  <a:pt x="0" y="10794"/>
                </a:lnTo>
                <a:lnTo>
                  <a:pt x="61722" y="7619"/>
                </a:lnTo>
                <a:lnTo>
                  <a:pt x="61722" y="0"/>
                </a:lnTo>
                <a:close/>
              </a:path>
            </a:pathLst>
          </a:custGeom>
          <a:solidFill>
            <a:srgbClr val="517CA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067933" y="4742179"/>
            <a:ext cx="10160" cy="28575"/>
          </a:xfrm>
          <a:custGeom>
            <a:avLst/>
            <a:gdLst/>
            <a:ahLst/>
            <a:cxnLst/>
            <a:rect l="l" t="t" r="r" b="b"/>
            <a:pathLst>
              <a:path w="10160" h="28575">
                <a:moveTo>
                  <a:pt x="6984" y="0"/>
                </a:moveTo>
                <a:lnTo>
                  <a:pt x="2793" y="0"/>
                </a:lnTo>
                <a:lnTo>
                  <a:pt x="0" y="1143"/>
                </a:lnTo>
                <a:lnTo>
                  <a:pt x="41" y="6762"/>
                </a:lnTo>
                <a:lnTo>
                  <a:pt x="174" y="12096"/>
                </a:lnTo>
                <a:lnTo>
                  <a:pt x="589" y="19502"/>
                </a:lnTo>
                <a:lnTo>
                  <a:pt x="1396" y="28194"/>
                </a:lnTo>
                <a:lnTo>
                  <a:pt x="4190" y="27051"/>
                </a:lnTo>
                <a:lnTo>
                  <a:pt x="9778" y="27051"/>
                </a:lnTo>
                <a:lnTo>
                  <a:pt x="8753" y="20288"/>
                </a:lnTo>
                <a:lnTo>
                  <a:pt x="7858" y="13525"/>
                </a:lnTo>
                <a:lnTo>
                  <a:pt x="7225" y="6762"/>
                </a:lnTo>
                <a:lnTo>
                  <a:pt x="6984" y="0"/>
                </a:lnTo>
                <a:close/>
              </a:path>
            </a:pathLst>
          </a:custGeom>
          <a:solidFill>
            <a:srgbClr val="585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074917" y="4733290"/>
            <a:ext cx="54610" cy="36195"/>
          </a:xfrm>
          <a:custGeom>
            <a:avLst/>
            <a:gdLst/>
            <a:ahLst/>
            <a:cxnLst/>
            <a:rect l="l" t="t" r="r" b="b"/>
            <a:pathLst>
              <a:path w="54610" h="36195">
                <a:moveTo>
                  <a:pt x="42037" y="0"/>
                </a:moveTo>
                <a:lnTo>
                  <a:pt x="31825" y="2460"/>
                </a:lnTo>
                <a:lnTo>
                  <a:pt x="21494" y="4826"/>
                </a:lnTo>
                <a:lnTo>
                  <a:pt x="10925" y="7000"/>
                </a:lnTo>
                <a:lnTo>
                  <a:pt x="0" y="8890"/>
                </a:lnTo>
                <a:lnTo>
                  <a:pt x="220" y="15577"/>
                </a:lnTo>
                <a:lnTo>
                  <a:pt x="809" y="22288"/>
                </a:lnTo>
                <a:lnTo>
                  <a:pt x="1699" y="29257"/>
                </a:lnTo>
                <a:lnTo>
                  <a:pt x="2667" y="35687"/>
                </a:lnTo>
                <a:lnTo>
                  <a:pt x="15884" y="33797"/>
                </a:lnTo>
                <a:lnTo>
                  <a:pt x="28971" y="31623"/>
                </a:lnTo>
                <a:lnTo>
                  <a:pt x="41796" y="29257"/>
                </a:lnTo>
                <a:lnTo>
                  <a:pt x="54229" y="26797"/>
                </a:lnTo>
                <a:lnTo>
                  <a:pt x="42037" y="0"/>
                </a:lnTo>
                <a:close/>
              </a:path>
            </a:pathLst>
          </a:custGeom>
          <a:solidFill>
            <a:srgbClr val="D67C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755513" y="4676902"/>
            <a:ext cx="177800" cy="85090"/>
          </a:xfrm>
          <a:custGeom>
            <a:avLst/>
            <a:gdLst/>
            <a:ahLst/>
            <a:cxnLst/>
            <a:rect l="l" t="t" r="r" b="b"/>
            <a:pathLst>
              <a:path w="177800" h="85089">
                <a:moveTo>
                  <a:pt x="13588" y="0"/>
                </a:moveTo>
                <a:lnTo>
                  <a:pt x="37734" y="36308"/>
                </a:lnTo>
                <a:lnTo>
                  <a:pt x="78898" y="55324"/>
                </a:lnTo>
                <a:lnTo>
                  <a:pt x="122872" y="71411"/>
                </a:lnTo>
                <a:lnTo>
                  <a:pt x="169037" y="84581"/>
                </a:lnTo>
                <a:lnTo>
                  <a:pt x="177291" y="62230"/>
                </a:lnTo>
                <a:lnTo>
                  <a:pt x="132889" y="51417"/>
                </a:lnTo>
                <a:lnTo>
                  <a:pt x="90297" y="37353"/>
                </a:lnTo>
                <a:lnTo>
                  <a:pt x="50276" y="20171"/>
                </a:lnTo>
                <a:lnTo>
                  <a:pt x="13588" y="0"/>
                </a:lnTo>
                <a:close/>
              </a:path>
            </a:pathLst>
          </a:custGeom>
          <a:solidFill>
            <a:srgbClr val="DDA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755513" y="4676902"/>
            <a:ext cx="177800" cy="85090"/>
          </a:xfrm>
          <a:custGeom>
            <a:avLst/>
            <a:gdLst/>
            <a:ahLst/>
            <a:cxnLst/>
            <a:rect l="l" t="t" r="r" b="b"/>
            <a:pathLst>
              <a:path w="177800" h="85089">
                <a:moveTo>
                  <a:pt x="13588" y="0"/>
                </a:moveTo>
                <a:lnTo>
                  <a:pt x="12191" y="2159"/>
                </a:lnTo>
                <a:lnTo>
                  <a:pt x="1270" y="12192"/>
                </a:lnTo>
                <a:lnTo>
                  <a:pt x="0" y="14350"/>
                </a:lnTo>
                <a:lnTo>
                  <a:pt x="37734" y="36308"/>
                </a:lnTo>
                <a:lnTo>
                  <a:pt x="78898" y="55324"/>
                </a:lnTo>
                <a:lnTo>
                  <a:pt x="122872" y="71411"/>
                </a:lnTo>
                <a:lnTo>
                  <a:pt x="169037" y="84581"/>
                </a:lnTo>
                <a:lnTo>
                  <a:pt x="177291" y="62230"/>
                </a:lnTo>
                <a:lnTo>
                  <a:pt x="132889" y="51417"/>
                </a:lnTo>
                <a:lnTo>
                  <a:pt x="90297" y="37353"/>
                </a:lnTo>
                <a:lnTo>
                  <a:pt x="50276" y="20171"/>
                </a:lnTo>
                <a:lnTo>
                  <a:pt x="13588" y="0"/>
                </a:lnTo>
                <a:close/>
              </a:path>
            </a:pathLst>
          </a:custGeom>
          <a:solidFill>
            <a:srgbClr val="C684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753734" y="4675378"/>
            <a:ext cx="378460" cy="91440"/>
          </a:xfrm>
          <a:custGeom>
            <a:avLst/>
            <a:gdLst/>
            <a:ahLst/>
            <a:cxnLst/>
            <a:rect l="l" t="t" r="r" b="b"/>
            <a:pathLst>
              <a:path w="378460" h="91439">
                <a:moveTo>
                  <a:pt x="13715" y="0"/>
                </a:moveTo>
                <a:lnTo>
                  <a:pt x="40665" y="35820"/>
                </a:lnTo>
                <a:lnTo>
                  <a:pt x="84439" y="54102"/>
                </a:lnTo>
                <a:lnTo>
                  <a:pt x="130712" y="69120"/>
                </a:lnTo>
                <a:lnTo>
                  <a:pt x="178879" y="80549"/>
                </a:lnTo>
                <a:lnTo>
                  <a:pt x="228332" y="88061"/>
                </a:lnTo>
                <a:lnTo>
                  <a:pt x="278463" y="91328"/>
                </a:lnTo>
                <a:lnTo>
                  <a:pt x="328666" y="90024"/>
                </a:lnTo>
                <a:lnTo>
                  <a:pt x="378332" y="83820"/>
                </a:lnTo>
                <a:lnTo>
                  <a:pt x="371933" y="65295"/>
                </a:lnTo>
                <a:lnTo>
                  <a:pt x="265596" y="65295"/>
                </a:lnTo>
                <a:lnTo>
                  <a:pt x="212216" y="61771"/>
                </a:lnTo>
                <a:lnTo>
                  <a:pt x="159170" y="53171"/>
                </a:lnTo>
                <a:lnTo>
                  <a:pt x="107625" y="39803"/>
                </a:lnTo>
                <a:lnTo>
                  <a:pt x="58751" y="21976"/>
                </a:lnTo>
                <a:lnTo>
                  <a:pt x="13715" y="0"/>
                </a:lnTo>
                <a:close/>
              </a:path>
              <a:path w="378460" h="91439">
                <a:moveTo>
                  <a:pt x="368680" y="55880"/>
                </a:moveTo>
                <a:lnTo>
                  <a:pt x="318140" y="63434"/>
                </a:lnTo>
                <a:lnTo>
                  <a:pt x="265596" y="65295"/>
                </a:lnTo>
                <a:lnTo>
                  <a:pt x="371933" y="65295"/>
                </a:lnTo>
                <a:lnTo>
                  <a:pt x="368680" y="55880"/>
                </a:lnTo>
                <a:close/>
              </a:path>
            </a:pathLst>
          </a:custGeom>
          <a:solidFill>
            <a:srgbClr val="F797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784720" y="5324475"/>
            <a:ext cx="187325" cy="153035"/>
          </a:xfrm>
          <a:custGeom>
            <a:avLst/>
            <a:gdLst/>
            <a:ahLst/>
            <a:cxnLst/>
            <a:rect l="l" t="t" r="r" b="b"/>
            <a:pathLst>
              <a:path w="187325" h="153035">
                <a:moveTo>
                  <a:pt x="180212" y="0"/>
                </a:moveTo>
                <a:lnTo>
                  <a:pt x="6730" y="0"/>
                </a:lnTo>
                <a:lnTo>
                  <a:pt x="0" y="4444"/>
                </a:lnTo>
                <a:lnTo>
                  <a:pt x="0" y="147193"/>
                </a:lnTo>
                <a:lnTo>
                  <a:pt x="6730" y="152781"/>
                </a:lnTo>
                <a:lnTo>
                  <a:pt x="180212" y="152781"/>
                </a:lnTo>
                <a:lnTo>
                  <a:pt x="187071" y="147193"/>
                </a:lnTo>
                <a:lnTo>
                  <a:pt x="187071" y="5587"/>
                </a:lnTo>
                <a:lnTo>
                  <a:pt x="180212" y="0"/>
                </a:lnTo>
                <a:close/>
              </a:path>
            </a:pathLst>
          </a:custGeom>
          <a:solidFill>
            <a:srgbClr val="F8A9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592316" y="5324475"/>
            <a:ext cx="188595" cy="153035"/>
          </a:xfrm>
          <a:custGeom>
            <a:avLst/>
            <a:gdLst/>
            <a:ahLst/>
            <a:cxnLst/>
            <a:rect l="l" t="t" r="r" b="b"/>
            <a:pathLst>
              <a:path w="188595" h="153035">
                <a:moveTo>
                  <a:pt x="181482" y="0"/>
                </a:moveTo>
                <a:lnTo>
                  <a:pt x="8254" y="0"/>
                </a:lnTo>
                <a:lnTo>
                  <a:pt x="1397" y="4444"/>
                </a:lnTo>
                <a:lnTo>
                  <a:pt x="1397" y="140462"/>
                </a:lnTo>
                <a:lnTo>
                  <a:pt x="0" y="147193"/>
                </a:lnTo>
                <a:lnTo>
                  <a:pt x="6857" y="152781"/>
                </a:lnTo>
                <a:lnTo>
                  <a:pt x="181482" y="152781"/>
                </a:lnTo>
                <a:lnTo>
                  <a:pt x="186943" y="147193"/>
                </a:lnTo>
                <a:lnTo>
                  <a:pt x="186943" y="140462"/>
                </a:lnTo>
                <a:lnTo>
                  <a:pt x="188340" y="12318"/>
                </a:lnTo>
                <a:lnTo>
                  <a:pt x="188340" y="5587"/>
                </a:lnTo>
                <a:lnTo>
                  <a:pt x="181482" y="0"/>
                </a:lnTo>
                <a:close/>
              </a:path>
            </a:pathLst>
          </a:custGeom>
          <a:solidFill>
            <a:srgbClr val="F8A9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696329" y="5169915"/>
            <a:ext cx="187325" cy="152400"/>
          </a:xfrm>
          <a:custGeom>
            <a:avLst/>
            <a:gdLst/>
            <a:ahLst/>
            <a:cxnLst/>
            <a:rect l="l" t="t" r="r" b="b"/>
            <a:pathLst>
              <a:path w="187325" h="152400">
                <a:moveTo>
                  <a:pt x="180340" y="0"/>
                </a:moveTo>
                <a:lnTo>
                  <a:pt x="6857" y="0"/>
                </a:lnTo>
                <a:lnTo>
                  <a:pt x="0" y="5460"/>
                </a:lnTo>
                <a:lnTo>
                  <a:pt x="0" y="146684"/>
                </a:lnTo>
                <a:lnTo>
                  <a:pt x="6857" y="152272"/>
                </a:lnTo>
                <a:lnTo>
                  <a:pt x="180340" y="152272"/>
                </a:lnTo>
                <a:lnTo>
                  <a:pt x="187071" y="146684"/>
                </a:lnTo>
                <a:lnTo>
                  <a:pt x="187071" y="5460"/>
                </a:lnTo>
                <a:lnTo>
                  <a:pt x="180340" y="0"/>
                </a:lnTo>
                <a:close/>
              </a:path>
            </a:pathLst>
          </a:custGeom>
          <a:solidFill>
            <a:srgbClr val="F8A9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18554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场地管理</a:t>
            </a:r>
            <a:endParaRPr sz="3600"/>
          </a:p>
        </p:txBody>
      </p:sp>
      <p:sp>
        <p:nvSpPr>
          <p:cNvPr id="101" name="object 101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80365" y="174752"/>
            <a:ext cx="368935" cy="238760"/>
          </a:xfrm>
          <a:custGeom>
            <a:avLst/>
            <a:gdLst/>
            <a:ahLst/>
            <a:cxnLst/>
            <a:rect l="l" t="t" r="r" b="b"/>
            <a:pathLst>
              <a:path w="368934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8934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8934" h="238759">
                <a:moveTo>
                  <a:pt x="315823" y="0"/>
                </a:moveTo>
                <a:lnTo>
                  <a:pt x="277112" y="8969"/>
                </a:lnTo>
                <a:lnTo>
                  <a:pt x="246697" y="35941"/>
                </a:lnTo>
                <a:lnTo>
                  <a:pt x="226991" y="78168"/>
                </a:lnTo>
                <a:lnTo>
                  <a:pt x="220479" y="131937"/>
                </a:lnTo>
                <a:lnTo>
                  <a:pt x="220495" y="134385"/>
                </a:lnTo>
                <a:lnTo>
                  <a:pt x="225428" y="177609"/>
                </a:lnTo>
                <a:lnTo>
                  <a:pt x="251390" y="222821"/>
                </a:lnTo>
                <a:lnTo>
                  <a:pt x="295579" y="238251"/>
                </a:lnTo>
                <a:lnTo>
                  <a:pt x="310869" y="236894"/>
                </a:lnTo>
                <a:lnTo>
                  <a:pt x="324735" y="232822"/>
                </a:lnTo>
                <a:lnTo>
                  <a:pt x="337177" y="226036"/>
                </a:lnTo>
                <a:lnTo>
                  <a:pt x="348195" y="216535"/>
                </a:lnTo>
                <a:lnTo>
                  <a:pt x="350068" y="214122"/>
                </a:lnTo>
                <a:lnTo>
                  <a:pt x="296329" y="214122"/>
                </a:lnTo>
                <a:lnTo>
                  <a:pt x="286778" y="213119"/>
                </a:lnTo>
                <a:lnTo>
                  <a:pt x="255011" y="180070"/>
                </a:lnTo>
                <a:lnTo>
                  <a:pt x="251980" y="159003"/>
                </a:lnTo>
                <a:lnTo>
                  <a:pt x="252742" y="150149"/>
                </a:lnTo>
                <a:lnTo>
                  <a:pt x="255030" y="141890"/>
                </a:lnTo>
                <a:lnTo>
                  <a:pt x="258844" y="134250"/>
                </a:lnTo>
                <a:lnTo>
                  <a:pt x="264185" y="127253"/>
                </a:lnTo>
                <a:lnTo>
                  <a:pt x="270762" y="121412"/>
                </a:lnTo>
                <a:lnTo>
                  <a:pt x="250190" y="121412"/>
                </a:lnTo>
                <a:lnTo>
                  <a:pt x="254954" y="81137"/>
                </a:lnTo>
                <a:lnTo>
                  <a:pt x="278456" y="38883"/>
                </a:lnTo>
                <a:lnTo>
                  <a:pt x="316712" y="24256"/>
                </a:lnTo>
                <a:lnTo>
                  <a:pt x="354368" y="24256"/>
                </a:lnTo>
                <a:lnTo>
                  <a:pt x="354368" y="6730"/>
                </a:lnTo>
                <a:lnTo>
                  <a:pt x="346714" y="3804"/>
                </a:lnTo>
                <a:lnTo>
                  <a:pt x="337739" y="1698"/>
                </a:lnTo>
                <a:lnTo>
                  <a:pt x="327441" y="426"/>
                </a:lnTo>
                <a:lnTo>
                  <a:pt x="315823" y="0"/>
                </a:lnTo>
                <a:close/>
              </a:path>
              <a:path w="368934" h="238759">
                <a:moveTo>
                  <a:pt x="354421" y="113919"/>
                </a:moveTo>
                <a:lnTo>
                  <a:pt x="296024" y="113919"/>
                </a:lnTo>
                <a:lnTo>
                  <a:pt x="305777" y="114732"/>
                </a:lnTo>
                <a:lnTo>
                  <a:pt x="314350" y="117189"/>
                </a:lnTo>
                <a:lnTo>
                  <a:pt x="338489" y="152951"/>
                </a:lnTo>
                <a:lnTo>
                  <a:pt x="339191" y="164211"/>
                </a:lnTo>
                <a:lnTo>
                  <a:pt x="338446" y="174684"/>
                </a:lnTo>
                <a:lnTo>
                  <a:pt x="313589" y="210661"/>
                </a:lnTo>
                <a:lnTo>
                  <a:pt x="296329" y="214122"/>
                </a:lnTo>
                <a:lnTo>
                  <a:pt x="350068" y="214122"/>
                </a:lnTo>
                <a:lnTo>
                  <a:pt x="357213" y="204916"/>
                </a:lnTo>
                <a:lnTo>
                  <a:pt x="363654" y="191785"/>
                </a:lnTo>
                <a:lnTo>
                  <a:pt x="367519" y="177155"/>
                </a:lnTo>
                <a:lnTo>
                  <a:pt x="368808" y="161036"/>
                </a:lnTo>
                <a:lnTo>
                  <a:pt x="367691" y="145670"/>
                </a:lnTo>
                <a:lnTo>
                  <a:pt x="364342" y="131937"/>
                </a:lnTo>
                <a:lnTo>
                  <a:pt x="358762" y="119798"/>
                </a:lnTo>
                <a:lnTo>
                  <a:pt x="354421" y="113919"/>
                </a:lnTo>
                <a:close/>
              </a:path>
              <a:path w="368934" h="238759">
                <a:moveTo>
                  <a:pt x="303174" y="89789"/>
                </a:moveTo>
                <a:lnTo>
                  <a:pt x="286458" y="91765"/>
                </a:lnTo>
                <a:lnTo>
                  <a:pt x="272180" y="97694"/>
                </a:lnTo>
                <a:lnTo>
                  <a:pt x="260340" y="107576"/>
                </a:lnTo>
                <a:lnTo>
                  <a:pt x="250939" y="121412"/>
                </a:lnTo>
                <a:lnTo>
                  <a:pt x="270762" y="121412"/>
                </a:lnTo>
                <a:lnTo>
                  <a:pt x="278242" y="117252"/>
                </a:lnTo>
                <a:lnTo>
                  <a:pt x="286668" y="114752"/>
                </a:lnTo>
                <a:lnTo>
                  <a:pt x="296024" y="113919"/>
                </a:lnTo>
                <a:lnTo>
                  <a:pt x="354421" y="113919"/>
                </a:lnTo>
                <a:lnTo>
                  <a:pt x="350951" y="109220"/>
                </a:lnTo>
                <a:lnTo>
                  <a:pt x="341264" y="100718"/>
                </a:lnTo>
                <a:lnTo>
                  <a:pt x="330073" y="94646"/>
                </a:lnTo>
                <a:lnTo>
                  <a:pt x="317376" y="91003"/>
                </a:lnTo>
                <a:lnTo>
                  <a:pt x="303174" y="89789"/>
                </a:lnTo>
                <a:close/>
              </a:path>
              <a:path w="368934" h="238759">
                <a:moveTo>
                  <a:pt x="354368" y="24256"/>
                </a:moveTo>
                <a:lnTo>
                  <a:pt x="316712" y="24256"/>
                </a:lnTo>
                <a:lnTo>
                  <a:pt x="326437" y="24830"/>
                </a:lnTo>
                <a:lnTo>
                  <a:pt x="335954" y="26558"/>
                </a:lnTo>
                <a:lnTo>
                  <a:pt x="345264" y="29454"/>
                </a:lnTo>
                <a:lnTo>
                  <a:pt x="354368" y="33527"/>
                </a:lnTo>
                <a:lnTo>
                  <a:pt x="354368" y="24256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0" y="0"/>
            <a:ext cx="6096000" cy="685799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887367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3476625" cy="1562735"/>
          </a:xfrm>
          <a:custGeom>
            <a:avLst/>
            <a:gdLst/>
            <a:ahLst/>
            <a:cxnLst/>
            <a:rect l="l" t="t" r="r" b="b"/>
            <a:pathLst>
              <a:path w="3476625" h="1562735">
                <a:moveTo>
                  <a:pt x="3476273" y="0"/>
                </a:moveTo>
                <a:lnTo>
                  <a:pt x="2207260" y="1269111"/>
                </a:lnTo>
                <a:lnTo>
                  <a:pt x="2172104" y="1302620"/>
                </a:lnTo>
                <a:lnTo>
                  <a:pt x="2135761" y="1334099"/>
                </a:lnTo>
                <a:lnTo>
                  <a:pt x="2098305" y="1363547"/>
                </a:lnTo>
                <a:lnTo>
                  <a:pt x="2059809" y="1390965"/>
                </a:lnTo>
                <a:lnTo>
                  <a:pt x="2020348" y="1416351"/>
                </a:lnTo>
                <a:lnTo>
                  <a:pt x="1979996" y="1439706"/>
                </a:lnTo>
                <a:lnTo>
                  <a:pt x="1938828" y="1461031"/>
                </a:lnTo>
                <a:lnTo>
                  <a:pt x="1896917" y="1480324"/>
                </a:lnTo>
                <a:lnTo>
                  <a:pt x="1854338" y="1497587"/>
                </a:lnTo>
                <a:lnTo>
                  <a:pt x="1811165" y="1512819"/>
                </a:lnTo>
                <a:lnTo>
                  <a:pt x="1767473" y="1526020"/>
                </a:lnTo>
                <a:lnTo>
                  <a:pt x="1723335" y="1537189"/>
                </a:lnTo>
                <a:lnTo>
                  <a:pt x="1678826" y="1546329"/>
                </a:lnTo>
                <a:lnTo>
                  <a:pt x="1634020" y="1553437"/>
                </a:lnTo>
                <a:lnTo>
                  <a:pt x="1588991" y="1558514"/>
                </a:lnTo>
                <a:lnTo>
                  <a:pt x="1543814" y="1561560"/>
                </a:lnTo>
                <a:lnTo>
                  <a:pt x="1498563" y="1562576"/>
                </a:lnTo>
                <a:lnTo>
                  <a:pt x="1453312" y="1561560"/>
                </a:lnTo>
                <a:lnTo>
                  <a:pt x="1408135" y="1558514"/>
                </a:lnTo>
                <a:lnTo>
                  <a:pt x="1363106" y="1553437"/>
                </a:lnTo>
                <a:lnTo>
                  <a:pt x="1318301" y="1546329"/>
                </a:lnTo>
                <a:lnTo>
                  <a:pt x="1273792" y="1537189"/>
                </a:lnTo>
                <a:lnTo>
                  <a:pt x="1229654" y="1526020"/>
                </a:lnTo>
                <a:lnTo>
                  <a:pt x="1185962" y="1512819"/>
                </a:lnTo>
                <a:lnTo>
                  <a:pt x="1142790" y="1497587"/>
                </a:lnTo>
                <a:lnTo>
                  <a:pt x="1100212" y="1480324"/>
                </a:lnTo>
                <a:lnTo>
                  <a:pt x="1058302" y="1461031"/>
                </a:lnTo>
                <a:lnTo>
                  <a:pt x="1017134" y="1439706"/>
                </a:lnTo>
                <a:lnTo>
                  <a:pt x="976783" y="1416351"/>
                </a:lnTo>
                <a:lnTo>
                  <a:pt x="937323" y="1390965"/>
                </a:lnTo>
                <a:lnTo>
                  <a:pt x="898828" y="1363547"/>
                </a:lnTo>
                <a:lnTo>
                  <a:pt x="861372" y="1334099"/>
                </a:lnTo>
                <a:lnTo>
                  <a:pt x="825030" y="1302620"/>
                </a:lnTo>
                <a:lnTo>
                  <a:pt x="789876" y="1269111"/>
                </a:lnTo>
                <a:lnTo>
                  <a:pt x="0" y="479201"/>
                </a:lnTo>
              </a:path>
            </a:pathLst>
          </a:custGeom>
          <a:ln w="3175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662" y="4451921"/>
            <a:ext cx="1768475" cy="1768475"/>
          </a:xfrm>
          <a:custGeom>
            <a:avLst/>
            <a:gdLst/>
            <a:ahLst/>
            <a:cxnLst/>
            <a:rect l="l" t="t" r="r" b="b"/>
            <a:pathLst>
              <a:path w="1768475" h="1768475">
                <a:moveTo>
                  <a:pt x="720909" y="67627"/>
                </a:moveTo>
                <a:lnTo>
                  <a:pt x="757129" y="38040"/>
                </a:lnTo>
                <a:lnTo>
                  <a:pt x="797289" y="16906"/>
                </a:lnTo>
                <a:lnTo>
                  <a:pt x="840078" y="4226"/>
                </a:lnTo>
                <a:lnTo>
                  <a:pt x="884183" y="0"/>
                </a:lnTo>
                <a:lnTo>
                  <a:pt x="928294" y="4226"/>
                </a:lnTo>
                <a:lnTo>
                  <a:pt x="971101" y="16906"/>
                </a:lnTo>
                <a:lnTo>
                  <a:pt x="1011290" y="38040"/>
                </a:lnTo>
                <a:lnTo>
                  <a:pt x="1047553" y="67627"/>
                </a:lnTo>
                <a:lnTo>
                  <a:pt x="1700714" y="720915"/>
                </a:lnTo>
                <a:lnTo>
                  <a:pt x="1730301" y="757141"/>
                </a:lnTo>
                <a:lnTo>
                  <a:pt x="1751434" y="797313"/>
                </a:lnTo>
                <a:lnTo>
                  <a:pt x="1764114" y="840117"/>
                </a:lnTo>
                <a:lnTo>
                  <a:pt x="1768341" y="884237"/>
                </a:lnTo>
                <a:lnTo>
                  <a:pt x="1764114" y="928357"/>
                </a:lnTo>
                <a:lnTo>
                  <a:pt x="1751434" y="971161"/>
                </a:lnTo>
                <a:lnTo>
                  <a:pt x="1730301" y="1011333"/>
                </a:lnTo>
                <a:lnTo>
                  <a:pt x="1700714" y="1047559"/>
                </a:lnTo>
                <a:lnTo>
                  <a:pt x="1047553" y="1700758"/>
                </a:lnTo>
                <a:lnTo>
                  <a:pt x="1011290" y="1730353"/>
                </a:lnTo>
                <a:lnTo>
                  <a:pt x="971101" y="1751493"/>
                </a:lnTo>
                <a:lnTo>
                  <a:pt x="928294" y="1764177"/>
                </a:lnTo>
                <a:lnTo>
                  <a:pt x="884183" y="1768405"/>
                </a:lnTo>
                <a:lnTo>
                  <a:pt x="840078" y="1764177"/>
                </a:lnTo>
                <a:lnTo>
                  <a:pt x="797289" y="1751493"/>
                </a:lnTo>
                <a:lnTo>
                  <a:pt x="757129" y="1730353"/>
                </a:lnTo>
                <a:lnTo>
                  <a:pt x="720909" y="1700758"/>
                </a:lnTo>
                <a:lnTo>
                  <a:pt x="67646" y="1047559"/>
                </a:lnTo>
                <a:lnTo>
                  <a:pt x="38051" y="1011333"/>
                </a:lnTo>
                <a:lnTo>
                  <a:pt x="16911" y="971161"/>
                </a:lnTo>
                <a:lnTo>
                  <a:pt x="4227" y="928357"/>
                </a:lnTo>
                <a:lnTo>
                  <a:pt x="0" y="884237"/>
                </a:lnTo>
                <a:lnTo>
                  <a:pt x="4227" y="840117"/>
                </a:lnTo>
                <a:lnTo>
                  <a:pt x="16911" y="797313"/>
                </a:lnTo>
                <a:lnTo>
                  <a:pt x="38051" y="757141"/>
                </a:lnTo>
                <a:lnTo>
                  <a:pt x="67646" y="720915"/>
                </a:lnTo>
                <a:lnTo>
                  <a:pt x="720909" y="67627"/>
                </a:lnTo>
              </a:path>
            </a:pathLst>
          </a:custGeom>
          <a:ln w="133349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40151" y="2965704"/>
            <a:ext cx="3709416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785103" y="2961132"/>
            <a:ext cx="806196" cy="1121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134616" y="2904218"/>
            <a:ext cx="4885055" cy="1190625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625"/>
              </a:spcBef>
            </a:pPr>
            <a:r>
              <a:rPr sz="4000" b="1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设备设施管理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EQUIPMENT </a:t>
            </a:r>
            <a:r>
              <a:rPr sz="1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1800" spc="-1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FACILITIES</a:t>
            </a:r>
            <a:r>
              <a:rPr sz="1800" spc="-23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MANAGEMENT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07</a:t>
            </a:r>
            <a:endParaRPr spc="-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79520" y="1434083"/>
            <a:ext cx="4610100" cy="46101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88454" y="1543050"/>
            <a:ext cx="4391342" cy="4391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2193" y="3467608"/>
            <a:ext cx="11065383" cy="999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1500" y="3890771"/>
            <a:ext cx="865632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7739" y="3890771"/>
            <a:ext cx="568452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80084" y="3982339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01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7136" y="5077967"/>
            <a:ext cx="3802379" cy="10683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7041" y="5088128"/>
            <a:ext cx="3643249" cy="2236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9721" y="5361813"/>
            <a:ext cx="3780142" cy="2247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7041" y="5636107"/>
            <a:ext cx="3653790" cy="2248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41603" y="5913742"/>
            <a:ext cx="2788234" cy="2230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664952" y="3890771"/>
            <a:ext cx="865631" cy="789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061192" y="3890771"/>
            <a:ext cx="568451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0875391" y="3982339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02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22692" y="5077967"/>
            <a:ext cx="3671315" cy="13426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834883" y="5088763"/>
            <a:ext cx="3637661" cy="2237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832597" y="5362447"/>
            <a:ext cx="3651377" cy="22453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832979" y="5636996"/>
            <a:ext cx="3640201" cy="22458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832597" y="5911100"/>
            <a:ext cx="3637915" cy="22412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832090" y="6186944"/>
            <a:ext cx="3496944" cy="22412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4738" y="1662429"/>
            <a:ext cx="2736596" cy="194564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383521" y="1591183"/>
            <a:ext cx="2125726" cy="19429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20851" y="4689347"/>
            <a:ext cx="2124456" cy="2682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30605" y="4699634"/>
            <a:ext cx="1010919" cy="248285"/>
          </a:xfrm>
          <a:custGeom>
            <a:avLst/>
            <a:gdLst/>
            <a:ahLst/>
            <a:cxnLst/>
            <a:rect l="l" t="t" r="r" b="b"/>
            <a:pathLst>
              <a:path w="1010919" h="248285">
                <a:moveTo>
                  <a:pt x="64376" y="74802"/>
                </a:moveTo>
                <a:lnTo>
                  <a:pt x="32194" y="74802"/>
                </a:lnTo>
                <a:lnTo>
                  <a:pt x="29760" y="118401"/>
                </a:lnTo>
                <a:lnTo>
                  <a:pt x="23583" y="155844"/>
                </a:lnTo>
                <a:lnTo>
                  <a:pt x="13663" y="187120"/>
                </a:lnTo>
                <a:lnTo>
                  <a:pt x="0" y="212216"/>
                </a:lnTo>
                <a:lnTo>
                  <a:pt x="5328" y="221434"/>
                </a:lnTo>
                <a:lnTo>
                  <a:pt x="10379" y="230425"/>
                </a:lnTo>
                <a:lnTo>
                  <a:pt x="15182" y="239267"/>
                </a:lnTo>
                <a:lnTo>
                  <a:pt x="19634" y="247776"/>
                </a:lnTo>
                <a:lnTo>
                  <a:pt x="38696" y="216392"/>
                </a:lnTo>
                <a:lnTo>
                  <a:pt x="52506" y="177101"/>
                </a:lnTo>
                <a:lnTo>
                  <a:pt x="61066" y="129905"/>
                </a:lnTo>
                <a:lnTo>
                  <a:pt x="64376" y="74802"/>
                </a:lnTo>
                <a:close/>
              </a:path>
              <a:path w="1010919" h="248285">
                <a:moveTo>
                  <a:pt x="46736" y="204088"/>
                </a:moveTo>
                <a:lnTo>
                  <a:pt x="49143" y="213850"/>
                </a:lnTo>
                <a:lnTo>
                  <a:pt x="51395" y="223313"/>
                </a:lnTo>
                <a:lnTo>
                  <a:pt x="53492" y="232467"/>
                </a:lnTo>
                <a:lnTo>
                  <a:pt x="55435" y="241300"/>
                </a:lnTo>
                <a:lnTo>
                  <a:pt x="68806" y="241178"/>
                </a:lnTo>
                <a:lnTo>
                  <a:pt x="110540" y="227837"/>
                </a:lnTo>
                <a:lnTo>
                  <a:pt x="117717" y="204977"/>
                </a:lnTo>
                <a:lnTo>
                  <a:pt x="65455" y="204977"/>
                </a:lnTo>
                <a:lnTo>
                  <a:pt x="57010" y="204723"/>
                </a:lnTo>
                <a:lnTo>
                  <a:pt x="46736" y="204088"/>
                </a:lnTo>
                <a:close/>
              </a:path>
              <a:path w="1010919" h="248285">
                <a:moveTo>
                  <a:pt x="121297" y="42290"/>
                </a:moveTo>
                <a:lnTo>
                  <a:pt x="3733" y="42290"/>
                </a:lnTo>
                <a:lnTo>
                  <a:pt x="3733" y="74802"/>
                </a:lnTo>
                <a:lnTo>
                  <a:pt x="88480" y="74802"/>
                </a:lnTo>
                <a:lnTo>
                  <a:pt x="88259" y="98637"/>
                </a:lnTo>
                <a:lnTo>
                  <a:pt x="87579" y="140114"/>
                </a:lnTo>
                <a:lnTo>
                  <a:pt x="86190" y="183832"/>
                </a:lnTo>
                <a:lnTo>
                  <a:pt x="81343" y="202437"/>
                </a:lnTo>
                <a:lnTo>
                  <a:pt x="79146" y="204215"/>
                </a:lnTo>
                <a:lnTo>
                  <a:pt x="76060" y="204977"/>
                </a:lnTo>
                <a:lnTo>
                  <a:pt x="117717" y="204977"/>
                </a:lnTo>
                <a:lnTo>
                  <a:pt x="118059" y="200913"/>
                </a:lnTo>
                <a:lnTo>
                  <a:pt x="119684" y="142620"/>
                </a:lnTo>
                <a:lnTo>
                  <a:pt x="121297" y="42290"/>
                </a:lnTo>
                <a:close/>
              </a:path>
              <a:path w="1010919" h="248285">
                <a:moveTo>
                  <a:pt x="65620" y="1269"/>
                </a:moveTo>
                <a:lnTo>
                  <a:pt x="33312" y="1269"/>
                </a:lnTo>
                <a:lnTo>
                  <a:pt x="33216" y="21304"/>
                </a:lnTo>
                <a:lnTo>
                  <a:pt x="33097" y="31666"/>
                </a:lnTo>
                <a:lnTo>
                  <a:pt x="32931" y="42290"/>
                </a:lnTo>
                <a:lnTo>
                  <a:pt x="64998" y="42290"/>
                </a:lnTo>
                <a:lnTo>
                  <a:pt x="65620" y="1269"/>
                </a:lnTo>
                <a:close/>
              </a:path>
              <a:path w="1010919" h="248285">
                <a:moveTo>
                  <a:pt x="236372" y="22097"/>
                </a:moveTo>
                <a:lnTo>
                  <a:pt x="135953" y="22097"/>
                </a:lnTo>
                <a:lnTo>
                  <a:pt x="135953" y="241300"/>
                </a:lnTo>
                <a:lnTo>
                  <a:pt x="169265" y="241300"/>
                </a:lnTo>
                <a:lnTo>
                  <a:pt x="169265" y="219456"/>
                </a:lnTo>
                <a:lnTo>
                  <a:pt x="236372" y="219456"/>
                </a:lnTo>
                <a:lnTo>
                  <a:pt x="236372" y="186944"/>
                </a:lnTo>
                <a:lnTo>
                  <a:pt x="169265" y="186944"/>
                </a:lnTo>
                <a:lnTo>
                  <a:pt x="169265" y="54609"/>
                </a:lnTo>
                <a:lnTo>
                  <a:pt x="236372" y="54609"/>
                </a:lnTo>
                <a:lnTo>
                  <a:pt x="236372" y="22097"/>
                </a:lnTo>
                <a:close/>
              </a:path>
              <a:path w="1010919" h="248285">
                <a:moveTo>
                  <a:pt x="236372" y="219456"/>
                </a:moveTo>
                <a:lnTo>
                  <a:pt x="203060" y="219456"/>
                </a:lnTo>
                <a:lnTo>
                  <a:pt x="203060" y="239775"/>
                </a:lnTo>
                <a:lnTo>
                  <a:pt x="236372" y="239775"/>
                </a:lnTo>
                <a:lnTo>
                  <a:pt x="236372" y="219456"/>
                </a:lnTo>
                <a:close/>
              </a:path>
              <a:path w="1010919" h="248285">
                <a:moveTo>
                  <a:pt x="236372" y="54609"/>
                </a:moveTo>
                <a:lnTo>
                  <a:pt x="203060" y="54609"/>
                </a:lnTo>
                <a:lnTo>
                  <a:pt x="203060" y="186944"/>
                </a:lnTo>
                <a:lnTo>
                  <a:pt x="236372" y="186944"/>
                </a:lnTo>
                <a:lnTo>
                  <a:pt x="236372" y="54609"/>
                </a:lnTo>
                <a:close/>
              </a:path>
              <a:path w="1010919" h="248285">
                <a:moveTo>
                  <a:pt x="259232" y="210692"/>
                </a:moveTo>
                <a:lnTo>
                  <a:pt x="261640" y="220716"/>
                </a:lnTo>
                <a:lnTo>
                  <a:pt x="263644" y="229631"/>
                </a:lnTo>
                <a:lnTo>
                  <a:pt x="265245" y="237428"/>
                </a:lnTo>
                <a:lnTo>
                  <a:pt x="266445" y="244094"/>
                </a:lnTo>
                <a:lnTo>
                  <a:pt x="282591" y="244189"/>
                </a:lnTo>
                <a:lnTo>
                  <a:pt x="321246" y="236981"/>
                </a:lnTo>
                <a:lnTo>
                  <a:pt x="330857" y="211454"/>
                </a:lnTo>
                <a:lnTo>
                  <a:pt x="285711" y="211454"/>
                </a:lnTo>
                <a:lnTo>
                  <a:pt x="281163" y="211407"/>
                </a:lnTo>
                <a:lnTo>
                  <a:pt x="259232" y="210692"/>
                </a:lnTo>
                <a:close/>
              </a:path>
              <a:path w="1010919" h="248285">
                <a:moveTo>
                  <a:pt x="336778" y="10159"/>
                </a:moveTo>
                <a:lnTo>
                  <a:pt x="258991" y="10159"/>
                </a:lnTo>
                <a:lnTo>
                  <a:pt x="258991" y="39750"/>
                </a:lnTo>
                <a:lnTo>
                  <a:pt x="305955" y="39750"/>
                </a:lnTo>
                <a:lnTo>
                  <a:pt x="305955" y="68833"/>
                </a:lnTo>
                <a:lnTo>
                  <a:pt x="264210" y="68833"/>
                </a:lnTo>
                <a:lnTo>
                  <a:pt x="257746" y="157098"/>
                </a:lnTo>
                <a:lnTo>
                  <a:pt x="301980" y="157098"/>
                </a:lnTo>
                <a:lnTo>
                  <a:pt x="301375" y="175508"/>
                </a:lnTo>
                <a:lnTo>
                  <a:pt x="292252" y="211454"/>
                </a:lnTo>
                <a:lnTo>
                  <a:pt x="330857" y="211454"/>
                </a:lnTo>
                <a:lnTo>
                  <a:pt x="333517" y="155150"/>
                </a:lnTo>
                <a:lnTo>
                  <a:pt x="334048" y="127507"/>
                </a:lnTo>
                <a:lnTo>
                  <a:pt x="290804" y="127507"/>
                </a:lnTo>
                <a:lnTo>
                  <a:pt x="293039" y="98425"/>
                </a:lnTo>
                <a:lnTo>
                  <a:pt x="336778" y="98425"/>
                </a:lnTo>
                <a:lnTo>
                  <a:pt x="336778" y="10159"/>
                </a:lnTo>
                <a:close/>
              </a:path>
              <a:path w="1010919" h="248285">
                <a:moveTo>
                  <a:pt x="501658" y="231139"/>
                </a:moveTo>
                <a:lnTo>
                  <a:pt x="468503" y="231139"/>
                </a:lnTo>
                <a:lnTo>
                  <a:pt x="474967" y="247014"/>
                </a:lnTo>
                <a:lnTo>
                  <a:pt x="503555" y="235584"/>
                </a:lnTo>
                <a:lnTo>
                  <a:pt x="501658" y="231139"/>
                </a:lnTo>
                <a:close/>
              </a:path>
              <a:path w="1010919" h="248285">
                <a:moveTo>
                  <a:pt x="434708" y="180466"/>
                </a:moveTo>
                <a:lnTo>
                  <a:pt x="402894" y="180466"/>
                </a:lnTo>
                <a:lnTo>
                  <a:pt x="402894" y="207771"/>
                </a:lnTo>
                <a:lnTo>
                  <a:pt x="337769" y="212470"/>
                </a:lnTo>
                <a:lnTo>
                  <a:pt x="343738" y="244347"/>
                </a:lnTo>
                <a:lnTo>
                  <a:pt x="439273" y="234525"/>
                </a:lnTo>
                <a:lnTo>
                  <a:pt x="468503" y="231139"/>
                </a:lnTo>
                <a:lnTo>
                  <a:pt x="501658" y="231139"/>
                </a:lnTo>
                <a:lnTo>
                  <a:pt x="497237" y="220775"/>
                </a:lnTo>
                <a:lnTo>
                  <a:pt x="490969" y="206644"/>
                </a:lnTo>
                <a:lnTo>
                  <a:pt x="490139" y="204850"/>
                </a:lnTo>
                <a:lnTo>
                  <a:pt x="434708" y="204850"/>
                </a:lnTo>
                <a:lnTo>
                  <a:pt x="434708" y="180466"/>
                </a:lnTo>
                <a:close/>
              </a:path>
              <a:path w="1010919" h="248285">
                <a:moveTo>
                  <a:pt x="478574" y="180466"/>
                </a:moveTo>
                <a:lnTo>
                  <a:pt x="478320" y="180466"/>
                </a:lnTo>
                <a:lnTo>
                  <a:pt x="450608" y="190881"/>
                </a:lnTo>
                <a:lnTo>
                  <a:pt x="456082" y="202819"/>
                </a:lnTo>
                <a:lnTo>
                  <a:pt x="434708" y="204850"/>
                </a:lnTo>
                <a:lnTo>
                  <a:pt x="490139" y="204850"/>
                </a:lnTo>
                <a:lnTo>
                  <a:pt x="484749" y="193204"/>
                </a:lnTo>
                <a:lnTo>
                  <a:pt x="478574" y="180466"/>
                </a:lnTo>
                <a:close/>
              </a:path>
              <a:path w="1010919" h="248285">
                <a:moveTo>
                  <a:pt x="491121" y="101600"/>
                </a:moveTo>
                <a:lnTo>
                  <a:pt x="346976" y="101600"/>
                </a:lnTo>
                <a:lnTo>
                  <a:pt x="346976" y="180466"/>
                </a:lnTo>
                <a:lnTo>
                  <a:pt x="491121" y="180466"/>
                </a:lnTo>
                <a:lnTo>
                  <a:pt x="491121" y="153034"/>
                </a:lnTo>
                <a:lnTo>
                  <a:pt x="377786" y="153034"/>
                </a:lnTo>
                <a:lnTo>
                  <a:pt x="377786" y="129031"/>
                </a:lnTo>
                <a:lnTo>
                  <a:pt x="491121" y="129031"/>
                </a:lnTo>
                <a:lnTo>
                  <a:pt x="491121" y="101600"/>
                </a:lnTo>
                <a:close/>
              </a:path>
              <a:path w="1010919" h="248285">
                <a:moveTo>
                  <a:pt x="434708" y="129031"/>
                </a:moveTo>
                <a:lnTo>
                  <a:pt x="402894" y="129031"/>
                </a:lnTo>
                <a:lnTo>
                  <a:pt x="402894" y="153034"/>
                </a:lnTo>
                <a:lnTo>
                  <a:pt x="434708" y="153034"/>
                </a:lnTo>
                <a:lnTo>
                  <a:pt x="434708" y="129031"/>
                </a:lnTo>
                <a:close/>
              </a:path>
              <a:path w="1010919" h="248285">
                <a:moveTo>
                  <a:pt x="491121" y="129031"/>
                </a:moveTo>
                <a:lnTo>
                  <a:pt x="460311" y="129031"/>
                </a:lnTo>
                <a:lnTo>
                  <a:pt x="460311" y="153034"/>
                </a:lnTo>
                <a:lnTo>
                  <a:pt x="491121" y="153034"/>
                </a:lnTo>
                <a:lnTo>
                  <a:pt x="491121" y="129031"/>
                </a:lnTo>
                <a:close/>
              </a:path>
              <a:path w="1010919" h="248285">
                <a:moveTo>
                  <a:pt x="434708" y="84454"/>
                </a:moveTo>
                <a:lnTo>
                  <a:pt x="402894" y="84454"/>
                </a:lnTo>
                <a:lnTo>
                  <a:pt x="402894" y="101600"/>
                </a:lnTo>
                <a:lnTo>
                  <a:pt x="434708" y="101600"/>
                </a:lnTo>
                <a:lnTo>
                  <a:pt x="434708" y="84454"/>
                </a:lnTo>
                <a:close/>
              </a:path>
              <a:path w="1010919" h="248285">
                <a:moveTo>
                  <a:pt x="482422" y="10413"/>
                </a:moveTo>
                <a:lnTo>
                  <a:pt x="355168" y="10413"/>
                </a:lnTo>
                <a:lnTo>
                  <a:pt x="355168" y="84454"/>
                </a:lnTo>
                <a:lnTo>
                  <a:pt x="482422" y="84454"/>
                </a:lnTo>
                <a:lnTo>
                  <a:pt x="482422" y="57150"/>
                </a:lnTo>
                <a:lnTo>
                  <a:pt x="386486" y="57150"/>
                </a:lnTo>
                <a:lnTo>
                  <a:pt x="386486" y="37718"/>
                </a:lnTo>
                <a:lnTo>
                  <a:pt x="482422" y="37718"/>
                </a:lnTo>
                <a:lnTo>
                  <a:pt x="482422" y="10413"/>
                </a:lnTo>
                <a:close/>
              </a:path>
              <a:path w="1010919" h="248285">
                <a:moveTo>
                  <a:pt x="482422" y="37718"/>
                </a:moveTo>
                <a:lnTo>
                  <a:pt x="451116" y="37718"/>
                </a:lnTo>
                <a:lnTo>
                  <a:pt x="451116" y="57150"/>
                </a:lnTo>
                <a:lnTo>
                  <a:pt x="482422" y="57150"/>
                </a:lnTo>
                <a:lnTo>
                  <a:pt x="482422" y="37718"/>
                </a:lnTo>
                <a:close/>
              </a:path>
              <a:path w="1010919" h="248285">
                <a:moveTo>
                  <a:pt x="657631" y="210312"/>
                </a:moveTo>
                <a:lnTo>
                  <a:pt x="660417" y="219075"/>
                </a:lnTo>
                <a:lnTo>
                  <a:pt x="662790" y="227266"/>
                </a:lnTo>
                <a:lnTo>
                  <a:pt x="664971" y="235600"/>
                </a:lnTo>
                <a:lnTo>
                  <a:pt x="666902" y="243839"/>
                </a:lnTo>
                <a:lnTo>
                  <a:pt x="682878" y="243909"/>
                </a:lnTo>
                <a:lnTo>
                  <a:pt x="725068" y="241426"/>
                </a:lnTo>
                <a:lnTo>
                  <a:pt x="736752" y="232409"/>
                </a:lnTo>
                <a:lnTo>
                  <a:pt x="741578" y="226821"/>
                </a:lnTo>
                <a:lnTo>
                  <a:pt x="743864" y="219075"/>
                </a:lnTo>
                <a:lnTo>
                  <a:pt x="743864" y="210946"/>
                </a:lnTo>
                <a:lnTo>
                  <a:pt x="692175" y="210946"/>
                </a:lnTo>
                <a:lnTo>
                  <a:pt x="676379" y="210772"/>
                </a:lnTo>
                <a:lnTo>
                  <a:pt x="657631" y="210312"/>
                </a:lnTo>
                <a:close/>
              </a:path>
              <a:path w="1010919" h="248285">
                <a:moveTo>
                  <a:pt x="743864" y="68071"/>
                </a:moveTo>
                <a:lnTo>
                  <a:pt x="583590" y="68071"/>
                </a:lnTo>
                <a:lnTo>
                  <a:pt x="583590" y="242062"/>
                </a:lnTo>
                <a:lnTo>
                  <a:pt x="618642" y="242062"/>
                </a:lnTo>
                <a:lnTo>
                  <a:pt x="618642" y="190881"/>
                </a:lnTo>
                <a:lnTo>
                  <a:pt x="743864" y="190881"/>
                </a:lnTo>
                <a:lnTo>
                  <a:pt x="743864" y="163321"/>
                </a:lnTo>
                <a:lnTo>
                  <a:pt x="618642" y="163321"/>
                </a:lnTo>
                <a:lnTo>
                  <a:pt x="618642" y="144398"/>
                </a:lnTo>
                <a:lnTo>
                  <a:pt x="743864" y="144398"/>
                </a:lnTo>
                <a:lnTo>
                  <a:pt x="743864" y="116839"/>
                </a:lnTo>
                <a:lnTo>
                  <a:pt x="618642" y="116839"/>
                </a:lnTo>
                <a:lnTo>
                  <a:pt x="618642" y="97916"/>
                </a:lnTo>
                <a:lnTo>
                  <a:pt x="743864" y="97916"/>
                </a:lnTo>
                <a:lnTo>
                  <a:pt x="743864" y="68071"/>
                </a:lnTo>
                <a:close/>
              </a:path>
              <a:path w="1010919" h="248285">
                <a:moveTo>
                  <a:pt x="743864" y="190881"/>
                </a:moveTo>
                <a:lnTo>
                  <a:pt x="708812" y="190881"/>
                </a:lnTo>
                <a:lnTo>
                  <a:pt x="708812" y="205739"/>
                </a:lnTo>
                <a:lnTo>
                  <a:pt x="703351" y="210946"/>
                </a:lnTo>
                <a:lnTo>
                  <a:pt x="743864" y="210946"/>
                </a:lnTo>
                <a:lnTo>
                  <a:pt x="743864" y="190881"/>
                </a:lnTo>
                <a:close/>
              </a:path>
              <a:path w="1010919" h="248285">
                <a:moveTo>
                  <a:pt x="743864" y="144398"/>
                </a:moveTo>
                <a:lnTo>
                  <a:pt x="708812" y="144398"/>
                </a:lnTo>
                <a:lnTo>
                  <a:pt x="708812" y="163321"/>
                </a:lnTo>
                <a:lnTo>
                  <a:pt x="743864" y="163321"/>
                </a:lnTo>
                <a:lnTo>
                  <a:pt x="743864" y="144398"/>
                </a:lnTo>
                <a:close/>
              </a:path>
              <a:path w="1010919" h="248285">
                <a:moveTo>
                  <a:pt x="743864" y="97916"/>
                </a:moveTo>
                <a:lnTo>
                  <a:pt x="708812" y="97916"/>
                </a:lnTo>
                <a:lnTo>
                  <a:pt x="708812" y="116839"/>
                </a:lnTo>
                <a:lnTo>
                  <a:pt x="743864" y="116839"/>
                </a:lnTo>
                <a:lnTo>
                  <a:pt x="743864" y="97916"/>
                </a:lnTo>
                <a:close/>
              </a:path>
              <a:path w="1010919" h="248285">
                <a:moveTo>
                  <a:pt x="680999" y="0"/>
                </a:moveTo>
                <a:lnTo>
                  <a:pt x="646455" y="0"/>
                </a:lnTo>
                <a:lnTo>
                  <a:pt x="646455" y="68071"/>
                </a:lnTo>
                <a:lnTo>
                  <a:pt x="680999" y="68071"/>
                </a:lnTo>
                <a:lnTo>
                  <a:pt x="680999" y="0"/>
                </a:lnTo>
                <a:close/>
              </a:path>
              <a:path w="1010919" h="248285">
                <a:moveTo>
                  <a:pt x="725195" y="5714"/>
                </a:moveTo>
                <a:lnTo>
                  <a:pt x="716722" y="16335"/>
                </a:lnTo>
                <a:lnTo>
                  <a:pt x="707891" y="26669"/>
                </a:lnTo>
                <a:lnTo>
                  <a:pt x="698727" y="36718"/>
                </a:lnTo>
                <a:lnTo>
                  <a:pt x="689254" y="46481"/>
                </a:lnTo>
                <a:lnTo>
                  <a:pt x="712622" y="66293"/>
                </a:lnTo>
                <a:lnTo>
                  <a:pt x="722597" y="56582"/>
                </a:lnTo>
                <a:lnTo>
                  <a:pt x="732543" y="46481"/>
                </a:lnTo>
                <a:lnTo>
                  <a:pt x="742358" y="36111"/>
                </a:lnTo>
                <a:lnTo>
                  <a:pt x="752119" y="25400"/>
                </a:lnTo>
                <a:lnTo>
                  <a:pt x="725195" y="5714"/>
                </a:lnTo>
                <a:close/>
              </a:path>
              <a:path w="1010919" h="248285">
                <a:moveTo>
                  <a:pt x="600227" y="5460"/>
                </a:moveTo>
                <a:lnTo>
                  <a:pt x="576605" y="23621"/>
                </a:lnTo>
                <a:lnTo>
                  <a:pt x="586301" y="34149"/>
                </a:lnTo>
                <a:lnTo>
                  <a:pt x="595401" y="44402"/>
                </a:lnTo>
                <a:lnTo>
                  <a:pt x="603930" y="54393"/>
                </a:lnTo>
                <a:lnTo>
                  <a:pt x="611911" y="64134"/>
                </a:lnTo>
                <a:lnTo>
                  <a:pt x="637565" y="44703"/>
                </a:lnTo>
                <a:lnTo>
                  <a:pt x="628802" y="34964"/>
                </a:lnTo>
                <a:lnTo>
                  <a:pt x="619658" y="25177"/>
                </a:lnTo>
                <a:lnTo>
                  <a:pt x="610133" y="15343"/>
                </a:lnTo>
                <a:lnTo>
                  <a:pt x="600227" y="5460"/>
                </a:lnTo>
                <a:close/>
              </a:path>
              <a:path w="1010919" h="248285">
                <a:moveTo>
                  <a:pt x="533628" y="3937"/>
                </a:moveTo>
                <a:lnTo>
                  <a:pt x="513003" y="26034"/>
                </a:lnTo>
                <a:lnTo>
                  <a:pt x="521963" y="33462"/>
                </a:lnTo>
                <a:lnTo>
                  <a:pt x="531447" y="41830"/>
                </a:lnTo>
                <a:lnTo>
                  <a:pt x="541450" y="51127"/>
                </a:lnTo>
                <a:lnTo>
                  <a:pt x="551967" y="61340"/>
                </a:lnTo>
                <a:lnTo>
                  <a:pt x="574446" y="36067"/>
                </a:lnTo>
                <a:lnTo>
                  <a:pt x="563825" y="27136"/>
                </a:lnTo>
                <a:lnTo>
                  <a:pt x="553485" y="18811"/>
                </a:lnTo>
                <a:lnTo>
                  <a:pt x="543421" y="11082"/>
                </a:lnTo>
                <a:lnTo>
                  <a:pt x="533628" y="3937"/>
                </a:lnTo>
                <a:close/>
              </a:path>
              <a:path w="1010919" h="248285">
                <a:moveTo>
                  <a:pt x="530898" y="70103"/>
                </a:moveTo>
                <a:lnTo>
                  <a:pt x="509270" y="93471"/>
                </a:lnTo>
                <a:lnTo>
                  <a:pt x="520561" y="102780"/>
                </a:lnTo>
                <a:lnTo>
                  <a:pt x="530829" y="111648"/>
                </a:lnTo>
                <a:lnTo>
                  <a:pt x="540072" y="120064"/>
                </a:lnTo>
                <a:lnTo>
                  <a:pt x="548284" y="128015"/>
                </a:lnTo>
                <a:lnTo>
                  <a:pt x="571652" y="102107"/>
                </a:lnTo>
                <a:lnTo>
                  <a:pt x="562389" y="94249"/>
                </a:lnTo>
                <a:lnTo>
                  <a:pt x="552508" y="86296"/>
                </a:lnTo>
                <a:lnTo>
                  <a:pt x="542011" y="78247"/>
                </a:lnTo>
                <a:lnTo>
                  <a:pt x="530898" y="70103"/>
                </a:lnTo>
                <a:close/>
              </a:path>
              <a:path w="1010919" h="248285">
                <a:moveTo>
                  <a:pt x="534377" y="136906"/>
                </a:moveTo>
                <a:lnTo>
                  <a:pt x="529141" y="163649"/>
                </a:lnTo>
                <a:lnTo>
                  <a:pt x="523625" y="188833"/>
                </a:lnTo>
                <a:lnTo>
                  <a:pt x="517831" y="212469"/>
                </a:lnTo>
                <a:lnTo>
                  <a:pt x="511759" y="234569"/>
                </a:lnTo>
                <a:lnTo>
                  <a:pt x="519959" y="236690"/>
                </a:lnTo>
                <a:lnTo>
                  <a:pt x="528402" y="239061"/>
                </a:lnTo>
                <a:lnTo>
                  <a:pt x="537083" y="241694"/>
                </a:lnTo>
                <a:lnTo>
                  <a:pt x="545998" y="244601"/>
                </a:lnTo>
                <a:lnTo>
                  <a:pt x="567715" y="148081"/>
                </a:lnTo>
                <a:lnTo>
                  <a:pt x="560497" y="146103"/>
                </a:lnTo>
                <a:lnTo>
                  <a:pt x="552546" y="143589"/>
                </a:lnTo>
                <a:lnTo>
                  <a:pt x="543846" y="140527"/>
                </a:lnTo>
                <a:lnTo>
                  <a:pt x="534377" y="136906"/>
                </a:lnTo>
                <a:close/>
              </a:path>
              <a:path w="1010919" h="248285">
                <a:moveTo>
                  <a:pt x="1003833" y="80771"/>
                </a:moveTo>
                <a:lnTo>
                  <a:pt x="771677" y="80771"/>
                </a:lnTo>
                <a:lnTo>
                  <a:pt x="771677" y="103123"/>
                </a:lnTo>
                <a:lnTo>
                  <a:pt x="1003833" y="103123"/>
                </a:lnTo>
                <a:lnTo>
                  <a:pt x="1003833" y="80771"/>
                </a:lnTo>
                <a:close/>
              </a:path>
              <a:path w="1010919" h="248285">
                <a:moveTo>
                  <a:pt x="904646" y="70103"/>
                </a:moveTo>
                <a:lnTo>
                  <a:pt x="870864" y="70103"/>
                </a:lnTo>
                <a:lnTo>
                  <a:pt x="870864" y="80771"/>
                </a:lnTo>
                <a:lnTo>
                  <a:pt x="904646" y="80771"/>
                </a:lnTo>
                <a:lnTo>
                  <a:pt x="904646" y="70103"/>
                </a:lnTo>
                <a:close/>
              </a:path>
              <a:path w="1010919" h="248285">
                <a:moveTo>
                  <a:pt x="980465" y="48259"/>
                </a:moveTo>
                <a:lnTo>
                  <a:pt x="795045" y="48259"/>
                </a:lnTo>
                <a:lnTo>
                  <a:pt x="795045" y="70103"/>
                </a:lnTo>
                <a:lnTo>
                  <a:pt x="980465" y="70103"/>
                </a:lnTo>
                <a:lnTo>
                  <a:pt x="980465" y="48259"/>
                </a:lnTo>
                <a:close/>
              </a:path>
              <a:path w="1010919" h="248285">
                <a:moveTo>
                  <a:pt x="904646" y="37464"/>
                </a:moveTo>
                <a:lnTo>
                  <a:pt x="870864" y="37464"/>
                </a:lnTo>
                <a:lnTo>
                  <a:pt x="870864" y="48259"/>
                </a:lnTo>
                <a:lnTo>
                  <a:pt x="904646" y="48259"/>
                </a:lnTo>
                <a:lnTo>
                  <a:pt x="904646" y="37464"/>
                </a:lnTo>
                <a:close/>
              </a:path>
              <a:path w="1010919" h="248285">
                <a:moveTo>
                  <a:pt x="993419" y="15112"/>
                </a:moveTo>
                <a:lnTo>
                  <a:pt x="781710" y="15112"/>
                </a:lnTo>
                <a:lnTo>
                  <a:pt x="781710" y="37464"/>
                </a:lnTo>
                <a:lnTo>
                  <a:pt x="993419" y="37464"/>
                </a:lnTo>
                <a:lnTo>
                  <a:pt x="993419" y="15112"/>
                </a:lnTo>
                <a:close/>
              </a:path>
              <a:path w="1010919" h="248285">
                <a:moveTo>
                  <a:pt x="904646" y="0"/>
                </a:moveTo>
                <a:lnTo>
                  <a:pt x="870864" y="0"/>
                </a:lnTo>
                <a:lnTo>
                  <a:pt x="870864" y="15112"/>
                </a:lnTo>
                <a:lnTo>
                  <a:pt x="904646" y="15112"/>
                </a:lnTo>
                <a:lnTo>
                  <a:pt x="904646" y="0"/>
                </a:lnTo>
                <a:close/>
              </a:path>
              <a:path w="1010919" h="248285">
                <a:moveTo>
                  <a:pt x="893470" y="224408"/>
                </a:moveTo>
                <a:lnTo>
                  <a:pt x="895883" y="231775"/>
                </a:lnTo>
                <a:lnTo>
                  <a:pt x="897788" y="239140"/>
                </a:lnTo>
                <a:lnTo>
                  <a:pt x="899439" y="246506"/>
                </a:lnTo>
                <a:lnTo>
                  <a:pt x="926141" y="246332"/>
                </a:lnTo>
                <a:lnTo>
                  <a:pt x="966241" y="238251"/>
                </a:lnTo>
                <a:lnTo>
                  <a:pt x="974999" y="225425"/>
                </a:lnTo>
                <a:lnTo>
                  <a:pt x="929284" y="225425"/>
                </a:lnTo>
                <a:lnTo>
                  <a:pt x="921402" y="225355"/>
                </a:lnTo>
                <a:lnTo>
                  <a:pt x="912806" y="225155"/>
                </a:lnTo>
                <a:lnTo>
                  <a:pt x="893470" y="224408"/>
                </a:lnTo>
                <a:close/>
              </a:path>
              <a:path w="1010919" h="248285">
                <a:moveTo>
                  <a:pt x="975766" y="217423"/>
                </a:moveTo>
                <a:lnTo>
                  <a:pt x="942619" y="217423"/>
                </a:lnTo>
                <a:lnTo>
                  <a:pt x="940968" y="222757"/>
                </a:lnTo>
                <a:lnTo>
                  <a:pt x="936523" y="225425"/>
                </a:lnTo>
                <a:lnTo>
                  <a:pt x="974999" y="225425"/>
                </a:lnTo>
                <a:lnTo>
                  <a:pt x="975766" y="217423"/>
                </a:lnTo>
                <a:close/>
              </a:path>
              <a:path w="1010919" h="248285">
                <a:moveTo>
                  <a:pt x="825144" y="176910"/>
                </a:moveTo>
                <a:lnTo>
                  <a:pt x="791362" y="176910"/>
                </a:lnTo>
                <a:lnTo>
                  <a:pt x="787171" y="217423"/>
                </a:lnTo>
                <a:lnTo>
                  <a:pt x="996848" y="217423"/>
                </a:lnTo>
                <a:lnTo>
                  <a:pt x="996848" y="195071"/>
                </a:lnTo>
                <a:lnTo>
                  <a:pt x="823239" y="195071"/>
                </a:lnTo>
                <a:lnTo>
                  <a:pt x="825144" y="176910"/>
                </a:lnTo>
                <a:close/>
              </a:path>
              <a:path w="1010919" h="248285">
                <a:moveTo>
                  <a:pt x="890676" y="176910"/>
                </a:moveTo>
                <a:lnTo>
                  <a:pt x="865276" y="176910"/>
                </a:lnTo>
                <a:lnTo>
                  <a:pt x="857275" y="184912"/>
                </a:lnTo>
                <a:lnTo>
                  <a:pt x="872515" y="195071"/>
                </a:lnTo>
                <a:lnTo>
                  <a:pt x="901852" y="195071"/>
                </a:lnTo>
                <a:lnTo>
                  <a:pt x="908964" y="188087"/>
                </a:lnTo>
                <a:lnTo>
                  <a:pt x="890676" y="176910"/>
                </a:lnTo>
                <a:close/>
              </a:path>
              <a:path w="1010919" h="248285">
                <a:moveTo>
                  <a:pt x="977671" y="176910"/>
                </a:moveTo>
                <a:lnTo>
                  <a:pt x="945032" y="176910"/>
                </a:lnTo>
                <a:lnTo>
                  <a:pt x="944397" y="195071"/>
                </a:lnTo>
                <a:lnTo>
                  <a:pt x="977036" y="195071"/>
                </a:lnTo>
                <a:lnTo>
                  <a:pt x="977671" y="176910"/>
                </a:lnTo>
                <a:close/>
              </a:path>
              <a:path w="1010919" h="248285">
                <a:moveTo>
                  <a:pt x="1010818" y="154050"/>
                </a:moveTo>
                <a:lnTo>
                  <a:pt x="763803" y="154050"/>
                </a:lnTo>
                <a:lnTo>
                  <a:pt x="763803" y="176910"/>
                </a:lnTo>
                <a:lnTo>
                  <a:pt x="1010818" y="176910"/>
                </a:lnTo>
                <a:lnTo>
                  <a:pt x="1010818" y="154050"/>
                </a:lnTo>
                <a:close/>
              </a:path>
              <a:path w="1010919" h="248285">
                <a:moveTo>
                  <a:pt x="979068" y="113791"/>
                </a:moveTo>
                <a:lnTo>
                  <a:pt x="798093" y="113791"/>
                </a:lnTo>
                <a:lnTo>
                  <a:pt x="793902" y="154050"/>
                </a:lnTo>
                <a:lnTo>
                  <a:pt x="827811" y="154050"/>
                </a:lnTo>
                <a:lnTo>
                  <a:pt x="829843" y="136144"/>
                </a:lnTo>
                <a:lnTo>
                  <a:pt x="978574" y="136144"/>
                </a:lnTo>
                <a:lnTo>
                  <a:pt x="979068" y="113791"/>
                </a:lnTo>
                <a:close/>
              </a:path>
              <a:path w="1010919" h="248285">
                <a:moveTo>
                  <a:pt x="892200" y="136144"/>
                </a:moveTo>
                <a:lnTo>
                  <a:pt x="864260" y="136144"/>
                </a:lnTo>
                <a:lnTo>
                  <a:pt x="857275" y="143128"/>
                </a:lnTo>
                <a:lnTo>
                  <a:pt x="862609" y="146684"/>
                </a:lnTo>
                <a:lnTo>
                  <a:pt x="868070" y="150240"/>
                </a:lnTo>
                <a:lnTo>
                  <a:pt x="873658" y="154050"/>
                </a:lnTo>
                <a:lnTo>
                  <a:pt x="901090" y="154050"/>
                </a:lnTo>
                <a:lnTo>
                  <a:pt x="908964" y="146431"/>
                </a:lnTo>
                <a:lnTo>
                  <a:pt x="892200" y="136144"/>
                </a:lnTo>
                <a:close/>
              </a:path>
              <a:path w="1010919" h="248285">
                <a:moveTo>
                  <a:pt x="978574" y="136144"/>
                </a:moveTo>
                <a:lnTo>
                  <a:pt x="945667" y="136144"/>
                </a:lnTo>
                <a:lnTo>
                  <a:pt x="945651" y="143128"/>
                </a:lnTo>
                <a:lnTo>
                  <a:pt x="945540" y="154050"/>
                </a:lnTo>
                <a:lnTo>
                  <a:pt x="978179" y="154050"/>
                </a:lnTo>
                <a:lnTo>
                  <a:pt x="978574" y="136144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21560" y="4699634"/>
            <a:ext cx="1013460" cy="248285"/>
          </a:xfrm>
          <a:custGeom>
            <a:avLst/>
            <a:gdLst/>
            <a:ahLst/>
            <a:cxnLst/>
            <a:rect l="l" t="t" r="r" b="b"/>
            <a:pathLst>
              <a:path w="1013460" h="248285">
                <a:moveTo>
                  <a:pt x="240664" y="88264"/>
                </a:moveTo>
                <a:lnTo>
                  <a:pt x="100964" y="88264"/>
                </a:lnTo>
                <a:lnTo>
                  <a:pt x="100930" y="142382"/>
                </a:lnTo>
                <a:lnTo>
                  <a:pt x="100226" y="168602"/>
                </a:lnTo>
                <a:lnTo>
                  <a:pt x="97250" y="192071"/>
                </a:lnTo>
                <a:lnTo>
                  <a:pt x="92035" y="211516"/>
                </a:lnTo>
                <a:lnTo>
                  <a:pt x="84581" y="226948"/>
                </a:lnTo>
                <a:lnTo>
                  <a:pt x="91396" y="231685"/>
                </a:lnTo>
                <a:lnTo>
                  <a:pt x="97948" y="236743"/>
                </a:lnTo>
                <a:lnTo>
                  <a:pt x="104263" y="242111"/>
                </a:lnTo>
                <a:lnTo>
                  <a:pt x="110362" y="247776"/>
                </a:lnTo>
                <a:lnTo>
                  <a:pt x="116528" y="235584"/>
                </a:lnTo>
                <a:lnTo>
                  <a:pt x="121491" y="221297"/>
                </a:lnTo>
                <a:lnTo>
                  <a:pt x="125239" y="204914"/>
                </a:lnTo>
                <a:lnTo>
                  <a:pt x="127762" y="186435"/>
                </a:lnTo>
                <a:lnTo>
                  <a:pt x="240664" y="186435"/>
                </a:lnTo>
                <a:lnTo>
                  <a:pt x="240664" y="164083"/>
                </a:lnTo>
                <a:lnTo>
                  <a:pt x="129158" y="164083"/>
                </a:lnTo>
                <a:lnTo>
                  <a:pt x="129241" y="150494"/>
                </a:lnTo>
                <a:lnTo>
                  <a:pt x="129286" y="138937"/>
                </a:lnTo>
                <a:lnTo>
                  <a:pt x="240664" y="138937"/>
                </a:lnTo>
                <a:lnTo>
                  <a:pt x="240664" y="116585"/>
                </a:lnTo>
                <a:lnTo>
                  <a:pt x="129286" y="116585"/>
                </a:lnTo>
                <a:lnTo>
                  <a:pt x="129286" y="91439"/>
                </a:lnTo>
                <a:lnTo>
                  <a:pt x="240664" y="91439"/>
                </a:lnTo>
                <a:lnTo>
                  <a:pt x="240664" y="88264"/>
                </a:lnTo>
                <a:close/>
              </a:path>
              <a:path w="1013460" h="248285">
                <a:moveTo>
                  <a:pt x="187197" y="210692"/>
                </a:moveTo>
                <a:lnTo>
                  <a:pt x="189460" y="218525"/>
                </a:lnTo>
                <a:lnTo>
                  <a:pt x="191563" y="226948"/>
                </a:lnTo>
                <a:lnTo>
                  <a:pt x="193270" y="234856"/>
                </a:lnTo>
                <a:lnTo>
                  <a:pt x="194818" y="243331"/>
                </a:lnTo>
                <a:lnTo>
                  <a:pt x="205511" y="242996"/>
                </a:lnTo>
                <a:lnTo>
                  <a:pt x="239268" y="223519"/>
                </a:lnTo>
                <a:lnTo>
                  <a:pt x="240664" y="216407"/>
                </a:lnTo>
                <a:lnTo>
                  <a:pt x="240664" y="212216"/>
                </a:lnTo>
                <a:lnTo>
                  <a:pt x="200025" y="212216"/>
                </a:lnTo>
                <a:lnTo>
                  <a:pt x="194818" y="211708"/>
                </a:lnTo>
                <a:lnTo>
                  <a:pt x="187197" y="210692"/>
                </a:lnTo>
                <a:close/>
              </a:path>
              <a:path w="1013460" h="248285">
                <a:moveTo>
                  <a:pt x="183895" y="186435"/>
                </a:moveTo>
                <a:lnTo>
                  <a:pt x="156082" y="186435"/>
                </a:lnTo>
                <a:lnTo>
                  <a:pt x="156082" y="240029"/>
                </a:lnTo>
                <a:lnTo>
                  <a:pt x="183895" y="240029"/>
                </a:lnTo>
                <a:lnTo>
                  <a:pt x="183895" y="186435"/>
                </a:lnTo>
                <a:close/>
              </a:path>
              <a:path w="1013460" h="248285">
                <a:moveTo>
                  <a:pt x="48513" y="150494"/>
                </a:moveTo>
                <a:lnTo>
                  <a:pt x="20955" y="150494"/>
                </a:lnTo>
                <a:lnTo>
                  <a:pt x="20955" y="233171"/>
                </a:lnTo>
                <a:lnTo>
                  <a:pt x="48513" y="233171"/>
                </a:lnTo>
                <a:lnTo>
                  <a:pt x="48513" y="217423"/>
                </a:lnTo>
                <a:lnTo>
                  <a:pt x="87249" y="217423"/>
                </a:lnTo>
                <a:lnTo>
                  <a:pt x="87249" y="190372"/>
                </a:lnTo>
                <a:lnTo>
                  <a:pt x="48513" y="190372"/>
                </a:lnTo>
                <a:lnTo>
                  <a:pt x="48513" y="150494"/>
                </a:lnTo>
                <a:close/>
              </a:path>
              <a:path w="1013460" h="248285">
                <a:moveTo>
                  <a:pt x="240664" y="186435"/>
                </a:moveTo>
                <a:lnTo>
                  <a:pt x="212216" y="186435"/>
                </a:lnTo>
                <a:lnTo>
                  <a:pt x="212216" y="208787"/>
                </a:lnTo>
                <a:lnTo>
                  <a:pt x="209041" y="212216"/>
                </a:lnTo>
                <a:lnTo>
                  <a:pt x="240664" y="212216"/>
                </a:lnTo>
                <a:lnTo>
                  <a:pt x="240664" y="186435"/>
                </a:lnTo>
                <a:close/>
              </a:path>
              <a:path w="1013460" h="248285">
                <a:moveTo>
                  <a:pt x="87249" y="113537"/>
                </a:moveTo>
                <a:lnTo>
                  <a:pt x="59689" y="113537"/>
                </a:lnTo>
                <a:lnTo>
                  <a:pt x="59689" y="190372"/>
                </a:lnTo>
                <a:lnTo>
                  <a:pt x="87249" y="190372"/>
                </a:lnTo>
                <a:lnTo>
                  <a:pt x="87249" y="113537"/>
                </a:lnTo>
                <a:close/>
              </a:path>
              <a:path w="1013460" h="248285">
                <a:moveTo>
                  <a:pt x="183895" y="138937"/>
                </a:moveTo>
                <a:lnTo>
                  <a:pt x="156082" y="138937"/>
                </a:lnTo>
                <a:lnTo>
                  <a:pt x="156082" y="164083"/>
                </a:lnTo>
                <a:lnTo>
                  <a:pt x="183895" y="164083"/>
                </a:lnTo>
                <a:lnTo>
                  <a:pt x="183895" y="138937"/>
                </a:lnTo>
                <a:close/>
              </a:path>
              <a:path w="1013460" h="248285">
                <a:moveTo>
                  <a:pt x="240664" y="138937"/>
                </a:moveTo>
                <a:lnTo>
                  <a:pt x="212216" y="138937"/>
                </a:lnTo>
                <a:lnTo>
                  <a:pt x="212216" y="164083"/>
                </a:lnTo>
                <a:lnTo>
                  <a:pt x="240664" y="164083"/>
                </a:lnTo>
                <a:lnTo>
                  <a:pt x="240664" y="138937"/>
                </a:lnTo>
                <a:close/>
              </a:path>
              <a:path w="1013460" h="248285">
                <a:moveTo>
                  <a:pt x="64388" y="46227"/>
                </a:moveTo>
                <a:lnTo>
                  <a:pt x="32893" y="46227"/>
                </a:lnTo>
                <a:lnTo>
                  <a:pt x="27110" y="67609"/>
                </a:lnTo>
                <a:lnTo>
                  <a:pt x="19684" y="87741"/>
                </a:lnTo>
                <a:lnTo>
                  <a:pt x="10640" y="106610"/>
                </a:lnTo>
                <a:lnTo>
                  <a:pt x="0" y="124206"/>
                </a:lnTo>
                <a:lnTo>
                  <a:pt x="3881" y="133038"/>
                </a:lnTo>
                <a:lnTo>
                  <a:pt x="7334" y="142382"/>
                </a:lnTo>
                <a:lnTo>
                  <a:pt x="10358" y="152227"/>
                </a:lnTo>
                <a:lnTo>
                  <a:pt x="12953" y="162559"/>
                </a:lnTo>
                <a:lnTo>
                  <a:pt x="15620" y="158495"/>
                </a:lnTo>
                <a:lnTo>
                  <a:pt x="18287" y="154558"/>
                </a:lnTo>
                <a:lnTo>
                  <a:pt x="20955" y="150494"/>
                </a:lnTo>
                <a:lnTo>
                  <a:pt x="48513" y="150494"/>
                </a:lnTo>
                <a:lnTo>
                  <a:pt x="48513" y="113537"/>
                </a:lnTo>
                <a:lnTo>
                  <a:pt x="87249" y="113537"/>
                </a:lnTo>
                <a:lnTo>
                  <a:pt x="87249" y="86487"/>
                </a:lnTo>
                <a:lnTo>
                  <a:pt x="52069" y="86487"/>
                </a:lnTo>
                <a:lnTo>
                  <a:pt x="55548" y="76678"/>
                </a:lnTo>
                <a:lnTo>
                  <a:pt x="58753" y="66690"/>
                </a:lnTo>
                <a:lnTo>
                  <a:pt x="61696" y="56536"/>
                </a:lnTo>
                <a:lnTo>
                  <a:pt x="64388" y="46227"/>
                </a:lnTo>
                <a:close/>
              </a:path>
              <a:path w="1013460" h="248285">
                <a:moveTo>
                  <a:pt x="183895" y="91439"/>
                </a:moveTo>
                <a:lnTo>
                  <a:pt x="156082" y="91439"/>
                </a:lnTo>
                <a:lnTo>
                  <a:pt x="156082" y="116585"/>
                </a:lnTo>
                <a:lnTo>
                  <a:pt x="183895" y="116585"/>
                </a:lnTo>
                <a:lnTo>
                  <a:pt x="183895" y="91439"/>
                </a:lnTo>
                <a:close/>
              </a:path>
              <a:path w="1013460" h="248285">
                <a:moveTo>
                  <a:pt x="240664" y="91439"/>
                </a:moveTo>
                <a:lnTo>
                  <a:pt x="212216" y="91439"/>
                </a:lnTo>
                <a:lnTo>
                  <a:pt x="212216" y="116585"/>
                </a:lnTo>
                <a:lnTo>
                  <a:pt x="240664" y="116585"/>
                </a:lnTo>
                <a:lnTo>
                  <a:pt x="240664" y="91439"/>
                </a:lnTo>
                <a:close/>
              </a:path>
              <a:path w="1013460" h="248285">
                <a:moveTo>
                  <a:pt x="135000" y="0"/>
                </a:moveTo>
                <a:lnTo>
                  <a:pt x="123556" y="18414"/>
                </a:lnTo>
                <a:lnTo>
                  <a:pt x="110347" y="35369"/>
                </a:lnTo>
                <a:lnTo>
                  <a:pt x="95263" y="51042"/>
                </a:lnTo>
                <a:lnTo>
                  <a:pt x="78358" y="65404"/>
                </a:lnTo>
                <a:lnTo>
                  <a:pt x="82905" y="72072"/>
                </a:lnTo>
                <a:lnTo>
                  <a:pt x="87201" y="78930"/>
                </a:lnTo>
                <a:lnTo>
                  <a:pt x="91235" y="85978"/>
                </a:lnTo>
                <a:lnTo>
                  <a:pt x="94995" y="93217"/>
                </a:lnTo>
                <a:lnTo>
                  <a:pt x="100964" y="88264"/>
                </a:lnTo>
                <a:lnTo>
                  <a:pt x="240664" y="88264"/>
                </a:lnTo>
                <a:lnTo>
                  <a:pt x="240664" y="65150"/>
                </a:lnTo>
                <a:lnTo>
                  <a:pt x="125094" y="65150"/>
                </a:lnTo>
                <a:lnTo>
                  <a:pt x="129617" y="60098"/>
                </a:lnTo>
                <a:lnTo>
                  <a:pt x="134032" y="55022"/>
                </a:lnTo>
                <a:lnTo>
                  <a:pt x="138328" y="49899"/>
                </a:lnTo>
                <a:lnTo>
                  <a:pt x="142494" y="44703"/>
                </a:lnTo>
                <a:lnTo>
                  <a:pt x="222250" y="44703"/>
                </a:lnTo>
                <a:lnTo>
                  <a:pt x="222250" y="18668"/>
                </a:lnTo>
                <a:lnTo>
                  <a:pt x="160019" y="18668"/>
                </a:lnTo>
                <a:lnTo>
                  <a:pt x="162559" y="14604"/>
                </a:lnTo>
                <a:lnTo>
                  <a:pt x="164845" y="10413"/>
                </a:lnTo>
                <a:lnTo>
                  <a:pt x="167005" y="6222"/>
                </a:lnTo>
                <a:lnTo>
                  <a:pt x="135000" y="0"/>
                </a:lnTo>
                <a:close/>
              </a:path>
              <a:path w="1013460" h="248285">
                <a:moveTo>
                  <a:pt x="222250" y="44703"/>
                </a:moveTo>
                <a:lnTo>
                  <a:pt x="186689" y="44703"/>
                </a:lnTo>
                <a:lnTo>
                  <a:pt x="171069" y="65150"/>
                </a:lnTo>
                <a:lnTo>
                  <a:pt x="206375" y="65150"/>
                </a:lnTo>
                <a:lnTo>
                  <a:pt x="222250" y="45212"/>
                </a:lnTo>
                <a:lnTo>
                  <a:pt x="222250" y="44703"/>
                </a:lnTo>
                <a:close/>
              </a:path>
              <a:path w="1013460" h="248285">
                <a:moveTo>
                  <a:pt x="94487" y="18414"/>
                </a:moveTo>
                <a:lnTo>
                  <a:pt x="8508" y="18414"/>
                </a:lnTo>
                <a:lnTo>
                  <a:pt x="8508" y="46227"/>
                </a:lnTo>
                <a:lnTo>
                  <a:pt x="94487" y="46227"/>
                </a:lnTo>
                <a:lnTo>
                  <a:pt x="94487" y="18414"/>
                </a:lnTo>
                <a:close/>
              </a:path>
              <a:path w="1013460" h="248285">
                <a:moveTo>
                  <a:pt x="313689" y="135889"/>
                </a:moveTo>
                <a:lnTo>
                  <a:pt x="282320" y="135889"/>
                </a:lnTo>
                <a:lnTo>
                  <a:pt x="282320" y="246506"/>
                </a:lnTo>
                <a:lnTo>
                  <a:pt x="313689" y="246506"/>
                </a:lnTo>
                <a:lnTo>
                  <a:pt x="313689" y="135889"/>
                </a:lnTo>
                <a:close/>
              </a:path>
              <a:path w="1013460" h="248285">
                <a:moveTo>
                  <a:pt x="428497" y="176910"/>
                </a:moveTo>
                <a:lnTo>
                  <a:pt x="393191" y="176910"/>
                </a:lnTo>
                <a:lnTo>
                  <a:pt x="393191" y="246506"/>
                </a:lnTo>
                <a:lnTo>
                  <a:pt x="428497" y="246506"/>
                </a:lnTo>
                <a:lnTo>
                  <a:pt x="428497" y="176910"/>
                </a:lnTo>
                <a:close/>
              </a:path>
              <a:path w="1013460" h="248285">
                <a:moveTo>
                  <a:pt x="443991" y="155066"/>
                </a:moveTo>
                <a:lnTo>
                  <a:pt x="374903" y="155066"/>
                </a:lnTo>
                <a:lnTo>
                  <a:pt x="361713" y="169874"/>
                </a:lnTo>
                <a:lnTo>
                  <a:pt x="347487" y="183229"/>
                </a:lnTo>
                <a:lnTo>
                  <a:pt x="332237" y="195107"/>
                </a:lnTo>
                <a:lnTo>
                  <a:pt x="315975" y="205485"/>
                </a:lnTo>
                <a:lnTo>
                  <a:pt x="321234" y="213060"/>
                </a:lnTo>
                <a:lnTo>
                  <a:pt x="326135" y="220551"/>
                </a:lnTo>
                <a:lnTo>
                  <a:pt x="330656" y="227970"/>
                </a:lnTo>
                <a:lnTo>
                  <a:pt x="334771" y="235331"/>
                </a:lnTo>
                <a:lnTo>
                  <a:pt x="351061" y="222898"/>
                </a:lnTo>
                <a:lnTo>
                  <a:pt x="366220" y="209026"/>
                </a:lnTo>
                <a:lnTo>
                  <a:pt x="380259" y="193700"/>
                </a:lnTo>
                <a:lnTo>
                  <a:pt x="393191" y="176910"/>
                </a:lnTo>
                <a:lnTo>
                  <a:pt x="428497" y="176910"/>
                </a:lnTo>
                <a:lnTo>
                  <a:pt x="428497" y="175387"/>
                </a:lnTo>
                <a:lnTo>
                  <a:pt x="463958" y="175387"/>
                </a:lnTo>
                <a:lnTo>
                  <a:pt x="455181" y="167878"/>
                </a:lnTo>
                <a:lnTo>
                  <a:pt x="443991" y="155066"/>
                </a:lnTo>
                <a:close/>
              </a:path>
              <a:path w="1013460" h="248285">
                <a:moveTo>
                  <a:pt x="463958" y="175387"/>
                </a:moveTo>
                <a:lnTo>
                  <a:pt x="428497" y="175387"/>
                </a:lnTo>
                <a:lnTo>
                  <a:pt x="439425" y="191797"/>
                </a:lnTo>
                <a:lnTo>
                  <a:pt x="452389" y="206755"/>
                </a:lnTo>
                <a:lnTo>
                  <a:pt x="467377" y="220285"/>
                </a:lnTo>
                <a:lnTo>
                  <a:pt x="484377" y="232409"/>
                </a:lnTo>
                <a:lnTo>
                  <a:pt x="488328" y="225688"/>
                </a:lnTo>
                <a:lnTo>
                  <a:pt x="492934" y="218074"/>
                </a:lnTo>
                <a:lnTo>
                  <a:pt x="498183" y="209532"/>
                </a:lnTo>
                <a:lnTo>
                  <a:pt x="504063" y="200025"/>
                </a:lnTo>
                <a:lnTo>
                  <a:pt x="485229" y="190357"/>
                </a:lnTo>
                <a:lnTo>
                  <a:pt x="468931" y="179641"/>
                </a:lnTo>
                <a:lnTo>
                  <a:pt x="463958" y="175387"/>
                </a:lnTo>
                <a:close/>
              </a:path>
              <a:path w="1013460" h="248285">
                <a:moveTo>
                  <a:pt x="299974" y="1015"/>
                </a:moveTo>
                <a:lnTo>
                  <a:pt x="290851" y="34496"/>
                </a:lnTo>
                <a:lnTo>
                  <a:pt x="280622" y="64833"/>
                </a:lnTo>
                <a:lnTo>
                  <a:pt x="269273" y="92027"/>
                </a:lnTo>
                <a:lnTo>
                  <a:pt x="256794" y="116077"/>
                </a:lnTo>
                <a:lnTo>
                  <a:pt x="259314" y="127674"/>
                </a:lnTo>
                <a:lnTo>
                  <a:pt x="261524" y="139414"/>
                </a:lnTo>
                <a:lnTo>
                  <a:pt x="263401" y="151296"/>
                </a:lnTo>
                <a:lnTo>
                  <a:pt x="264921" y="163321"/>
                </a:lnTo>
                <a:lnTo>
                  <a:pt x="269444" y="156678"/>
                </a:lnTo>
                <a:lnTo>
                  <a:pt x="273859" y="149891"/>
                </a:lnTo>
                <a:lnTo>
                  <a:pt x="278155" y="142962"/>
                </a:lnTo>
                <a:lnTo>
                  <a:pt x="282320" y="135889"/>
                </a:lnTo>
                <a:lnTo>
                  <a:pt x="313689" y="135889"/>
                </a:lnTo>
                <a:lnTo>
                  <a:pt x="313689" y="70357"/>
                </a:lnTo>
                <a:lnTo>
                  <a:pt x="318998" y="56141"/>
                </a:lnTo>
                <a:lnTo>
                  <a:pt x="324056" y="41497"/>
                </a:lnTo>
                <a:lnTo>
                  <a:pt x="328852" y="26423"/>
                </a:lnTo>
                <a:lnTo>
                  <a:pt x="333375" y="10921"/>
                </a:lnTo>
                <a:lnTo>
                  <a:pt x="299974" y="1015"/>
                </a:lnTo>
                <a:close/>
              </a:path>
              <a:path w="1013460" h="248285">
                <a:moveTo>
                  <a:pt x="501141" y="126745"/>
                </a:moveTo>
                <a:lnTo>
                  <a:pt x="322833" y="126745"/>
                </a:lnTo>
                <a:lnTo>
                  <a:pt x="322833" y="155066"/>
                </a:lnTo>
                <a:lnTo>
                  <a:pt x="501141" y="155066"/>
                </a:lnTo>
                <a:lnTo>
                  <a:pt x="501141" y="126745"/>
                </a:lnTo>
                <a:close/>
              </a:path>
              <a:path w="1013460" h="248285">
                <a:moveTo>
                  <a:pt x="428497" y="104393"/>
                </a:moveTo>
                <a:lnTo>
                  <a:pt x="393191" y="104393"/>
                </a:lnTo>
                <a:lnTo>
                  <a:pt x="393191" y="126745"/>
                </a:lnTo>
                <a:lnTo>
                  <a:pt x="428497" y="126745"/>
                </a:lnTo>
                <a:lnTo>
                  <a:pt x="428497" y="104393"/>
                </a:lnTo>
                <a:close/>
              </a:path>
              <a:path w="1013460" h="248285">
                <a:moveTo>
                  <a:pt x="484631" y="11429"/>
                </a:moveTo>
                <a:lnTo>
                  <a:pt x="339089" y="11429"/>
                </a:lnTo>
                <a:lnTo>
                  <a:pt x="339089" y="104393"/>
                </a:lnTo>
                <a:lnTo>
                  <a:pt x="484631" y="104393"/>
                </a:lnTo>
                <a:lnTo>
                  <a:pt x="484631" y="74802"/>
                </a:lnTo>
                <a:lnTo>
                  <a:pt x="372109" y="74802"/>
                </a:lnTo>
                <a:lnTo>
                  <a:pt x="372109" y="41020"/>
                </a:lnTo>
                <a:lnTo>
                  <a:pt x="484631" y="41020"/>
                </a:lnTo>
                <a:lnTo>
                  <a:pt x="484631" y="11429"/>
                </a:lnTo>
                <a:close/>
              </a:path>
              <a:path w="1013460" h="248285">
                <a:moveTo>
                  <a:pt x="484631" y="41020"/>
                </a:moveTo>
                <a:lnTo>
                  <a:pt x="451612" y="41020"/>
                </a:lnTo>
                <a:lnTo>
                  <a:pt x="451612" y="74802"/>
                </a:lnTo>
                <a:lnTo>
                  <a:pt x="484631" y="74802"/>
                </a:lnTo>
                <a:lnTo>
                  <a:pt x="484631" y="41020"/>
                </a:lnTo>
                <a:close/>
              </a:path>
              <a:path w="1013460" h="248285">
                <a:moveTo>
                  <a:pt x="741025" y="210438"/>
                </a:moveTo>
                <a:lnTo>
                  <a:pt x="648588" y="210438"/>
                </a:lnTo>
                <a:lnTo>
                  <a:pt x="733170" y="247522"/>
                </a:lnTo>
                <a:lnTo>
                  <a:pt x="751077" y="214248"/>
                </a:lnTo>
                <a:lnTo>
                  <a:pt x="741025" y="210438"/>
                </a:lnTo>
                <a:close/>
              </a:path>
              <a:path w="1013460" h="248285">
                <a:moveTo>
                  <a:pt x="610996" y="130937"/>
                </a:moveTo>
                <a:lnTo>
                  <a:pt x="571119" y="130937"/>
                </a:lnTo>
                <a:lnTo>
                  <a:pt x="565499" y="140844"/>
                </a:lnTo>
                <a:lnTo>
                  <a:pt x="559688" y="150574"/>
                </a:lnTo>
                <a:lnTo>
                  <a:pt x="553688" y="160137"/>
                </a:lnTo>
                <a:lnTo>
                  <a:pt x="547496" y="169544"/>
                </a:lnTo>
                <a:lnTo>
                  <a:pt x="560972" y="174640"/>
                </a:lnTo>
                <a:lnTo>
                  <a:pt x="575294" y="180212"/>
                </a:lnTo>
                <a:lnTo>
                  <a:pt x="606425" y="192785"/>
                </a:lnTo>
                <a:lnTo>
                  <a:pt x="587069" y="198999"/>
                </a:lnTo>
                <a:lnTo>
                  <a:pt x="564832" y="204485"/>
                </a:lnTo>
                <a:lnTo>
                  <a:pt x="539738" y="209234"/>
                </a:lnTo>
                <a:lnTo>
                  <a:pt x="511809" y="213232"/>
                </a:lnTo>
                <a:lnTo>
                  <a:pt x="515693" y="220092"/>
                </a:lnTo>
                <a:lnTo>
                  <a:pt x="519922" y="227917"/>
                </a:lnTo>
                <a:lnTo>
                  <a:pt x="524508" y="236718"/>
                </a:lnTo>
                <a:lnTo>
                  <a:pt x="529463" y="246506"/>
                </a:lnTo>
                <a:lnTo>
                  <a:pt x="565703" y="239531"/>
                </a:lnTo>
                <a:lnTo>
                  <a:pt x="597646" y="231187"/>
                </a:lnTo>
                <a:lnTo>
                  <a:pt x="625278" y="221486"/>
                </a:lnTo>
                <a:lnTo>
                  <a:pt x="648588" y="210438"/>
                </a:lnTo>
                <a:lnTo>
                  <a:pt x="741025" y="210438"/>
                </a:lnTo>
                <a:lnTo>
                  <a:pt x="679703" y="187197"/>
                </a:lnTo>
                <a:lnTo>
                  <a:pt x="689701" y="175460"/>
                </a:lnTo>
                <a:lnTo>
                  <a:pt x="691015" y="173481"/>
                </a:lnTo>
                <a:lnTo>
                  <a:pt x="643255" y="173481"/>
                </a:lnTo>
                <a:lnTo>
                  <a:pt x="595757" y="155828"/>
                </a:lnTo>
                <a:lnTo>
                  <a:pt x="599424" y="150046"/>
                </a:lnTo>
                <a:lnTo>
                  <a:pt x="603226" y="143889"/>
                </a:lnTo>
                <a:lnTo>
                  <a:pt x="607044" y="137576"/>
                </a:lnTo>
                <a:lnTo>
                  <a:pt x="610996" y="130937"/>
                </a:lnTo>
                <a:close/>
              </a:path>
              <a:path w="1013460" h="248285">
                <a:moveTo>
                  <a:pt x="712596" y="130937"/>
                </a:moveTo>
                <a:lnTo>
                  <a:pt x="672719" y="130937"/>
                </a:lnTo>
                <a:lnTo>
                  <a:pt x="666968" y="143954"/>
                </a:lnTo>
                <a:lnTo>
                  <a:pt x="660177" y="155305"/>
                </a:lnTo>
                <a:lnTo>
                  <a:pt x="652252" y="165173"/>
                </a:lnTo>
                <a:lnTo>
                  <a:pt x="643255" y="173481"/>
                </a:lnTo>
                <a:lnTo>
                  <a:pt x="691015" y="173481"/>
                </a:lnTo>
                <a:lnTo>
                  <a:pt x="698531" y="162163"/>
                </a:lnTo>
                <a:lnTo>
                  <a:pt x="706171" y="147318"/>
                </a:lnTo>
                <a:lnTo>
                  <a:pt x="712596" y="130937"/>
                </a:lnTo>
                <a:close/>
              </a:path>
              <a:path w="1013460" h="248285">
                <a:moveTo>
                  <a:pt x="757808" y="99694"/>
                </a:moveTo>
                <a:lnTo>
                  <a:pt x="512063" y="99694"/>
                </a:lnTo>
                <a:lnTo>
                  <a:pt x="512063" y="130937"/>
                </a:lnTo>
                <a:lnTo>
                  <a:pt x="757808" y="130937"/>
                </a:lnTo>
                <a:lnTo>
                  <a:pt x="757808" y="99694"/>
                </a:lnTo>
                <a:close/>
              </a:path>
              <a:path w="1013460" h="248285">
                <a:moveTo>
                  <a:pt x="603503" y="62356"/>
                </a:moveTo>
                <a:lnTo>
                  <a:pt x="599644" y="71887"/>
                </a:lnTo>
                <a:lnTo>
                  <a:pt x="595670" y="81279"/>
                </a:lnTo>
                <a:lnTo>
                  <a:pt x="591591" y="90521"/>
                </a:lnTo>
                <a:lnTo>
                  <a:pt x="587375" y="99694"/>
                </a:lnTo>
                <a:lnTo>
                  <a:pt x="628776" y="99694"/>
                </a:lnTo>
                <a:lnTo>
                  <a:pt x="643508" y="72770"/>
                </a:lnTo>
                <a:lnTo>
                  <a:pt x="603503" y="62356"/>
                </a:lnTo>
                <a:close/>
              </a:path>
              <a:path w="1013460" h="248285">
                <a:moveTo>
                  <a:pt x="748919" y="57912"/>
                </a:moveTo>
                <a:lnTo>
                  <a:pt x="712851" y="57912"/>
                </a:lnTo>
                <a:lnTo>
                  <a:pt x="712851" y="81279"/>
                </a:lnTo>
                <a:lnTo>
                  <a:pt x="748919" y="81279"/>
                </a:lnTo>
                <a:lnTo>
                  <a:pt x="748919" y="57912"/>
                </a:lnTo>
                <a:close/>
              </a:path>
              <a:path w="1013460" h="248285">
                <a:moveTo>
                  <a:pt x="748919" y="27050"/>
                </a:moveTo>
                <a:lnTo>
                  <a:pt x="521715" y="27050"/>
                </a:lnTo>
                <a:lnTo>
                  <a:pt x="521715" y="80263"/>
                </a:lnTo>
                <a:lnTo>
                  <a:pt x="557783" y="80263"/>
                </a:lnTo>
                <a:lnTo>
                  <a:pt x="557783" y="57912"/>
                </a:lnTo>
                <a:lnTo>
                  <a:pt x="748919" y="57912"/>
                </a:lnTo>
                <a:lnTo>
                  <a:pt x="748919" y="27050"/>
                </a:lnTo>
                <a:close/>
              </a:path>
              <a:path w="1013460" h="248285">
                <a:moveTo>
                  <a:pt x="651256" y="507"/>
                </a:moveTo>
                <a:lnTo>
                  <a:pt x="610234" y="8635"/>
                </a:lnTo>
                <a:lnTo>
                  <a:pt x="612520" y="14477"/>
                </a:lnTo>
                <a:lnTo>
                  <a:pt x="614807" y="20573"/>
                </a:lnTo>
                <a:lnTo>
                  <a:pt x="617093" y="27050"/>
                </a:lnTo>
                <a:lnTo>
                  <a:pt x="660653" y="27050"/>
                </a:lnTo>
                <a:lnTo>
                  <a:pt x="651256" y="507"/>
                </a:lnTo>
                <a:close/>
              </a:path>
              <a:path w="1013460" h="248285">
                <a:moveTo>
                  <a:pt x="1001902" y="205485"/>
                </a:moveTo>
                <a:lnTo>
                  <a:pt x="776732" y="205485"/>
                </a:lnTo>
                <a:lnTo>
                  <a:pt x="776732" y="237362"/>
                </a:lnTo>
                <a:lnTo>
                  <a:pt x="1001902" y="237362"/>
                </a:lnTo>
                <a:lnTo>
                  <a:pt x="1001902" y="205485"/>
                </a:lnTo>
                <a:close/>
              </a:path>
              <a:path w="1013460" h="248285">
                <a:moveTo>
                  <a:pt x="907669" y="175767"/>
                </a:moveTo>
                <a:lnTo>
                  <a:pt x="870712" y="175767"/>
                </a:lnTo>
                <a:lnTo>
                  <a:pt x="870712" y="205485"/>
                </a:lnTo>
                <a:lnTo>
                  <a:pt x="907669" y="205485"/>
                </a:lnTo>
                <a:lnTo>
                  <a:pt x="907669" y="175767"/>
                </a:lnTo>
                <a:close/>
              </a:path>
              <a:path w="1013460" h="248285">
                <a:moveTo>
                  <a:pt x="982471" y="143890"/>
                </a:moveTo>
                <a:lnTo>
                  <a:pt x="796544" y="143890"/>
                </a:lnTo>
                <a:lnTo>
                  <a:pt x="796544" y="175767"/>
                </a:lnTo>
                <a:lnTo>
                  <a:pt x="982471" y="175767"/>
                </a:lnTo>
                <a:lnTo>
                  <a:pt x="982471" y="143890"/>
                </a:lnTo>
                <a:close/>
              </a:path>
              <a:path w="1013460" h="248285">
                <a:moveTo>
                  <a:pt x="907669" y="118744"/>
                </a:moveTo>
                <a:lnTo>
                  <a:pt x="870712" y="118744"/>
                </a:lnTo>
                <a:lnTo>
                  <a:pt x="870712" y="143890"/>
                </a:lnTo>
                <a:lnTo>
                  <a:pt x="907669" y="143890"/>
                </a:lnTo>
                <a:lnTo>
                  <a:pt x="907669" y="118744"/>
                </a:lnTo>
                <a:close/>
              </a:path>
              <a:path w="1013460" h="248285">
                <a:moveTo>
                  <a:pt x="916939" y="1523"/>
                </a:moveTo>
                <a:lnTo>
                  <a:pt x="873378" y="1523"/>
                </a:lnTo>
                <a:lnTo>
                  <a:pt x="855995" y="25455"/>
                </a:lnTo>
                <a:lnTo>
                  <a:pt x="832231" y="48672"/>
                </a:lnTo>
                <a:lnTo>
                  <a:pt x="802084" y="71175"/>
                </a:lnTo>
                <a:lnTo>
                  <a:pt x="765556" y="92963"/>
                </a:lnTo>
                <a:lnTo>
                  <a:pt x="772509" y="101848"/>
                </a:lnTo>
                <a:lnTo>
                  <a:pt x="778510" y="109648"/>
                </a:lnTo>
                <a:lnTo>
                  <a:pt x="783576" y="116403"/>
                </a:lnTo>
                <a:lnTo>
                  <a:pt x="787653" y="122046"/>
                </a:lnTo>
                <a:lnTo>
                  <a:pt x="796885" y="116377"/>
                </a:lnTo>
                <a:lnTo>
                  <a:pt x="805751" y="110712"/>
                </a:lnTo>
                <a:lnTo>
                  <a:pt x="814371" y="104973"/>
                </a:lnTo>
                <a:lnTo>
                  <a:pt x="822706" y="99187"/>
                </a:lnTo>
                <a:lnTo>
                  <a:pt x="955928" y="99187"/>
                </a:lnTo>
                <a:lnTo>
                  <a:pt x="955928" y="98425"/>
                </a:lnTo>
                <a:lnTo>
                  <a:pt x="1006335" y="98425"/>
                </a:lnTo>
                <a:lnTo>
                  <a:pt x="1013078" y="89915"/>
                </a:lnTo>
                <a:lnTo>
                  <a:pt x="1007524" y="86994"/>
                </a:lnTo>
                <a:lnTo>
                  <a:pt x="838581" y="86994"/>
                </a:lnTo>
                <a:lnTo>
                  <a:pt x="853106" y="74947"/>
                </a:lnTo>
                <a:lnTo>
                  <a:pt x="866394" y="62626"/>
                </a:lnTo>
                <a:lnTo>
                  <a:pt x="878443" y="50043"/>
                </a:lnTo>
                <a:lnTo>
                  <a:pt x="889253" y="37210"/>
                </a:lnTo>
                <a:lnTo>
                  <a:pt x="933529" y="37210"/>
                </a:lnTo>
                <a:lnTo>
                  <a:pt x="928872" y="33087"/>
                </a:lnTo>
                <a:lnTo>
                  <a:pt x="910463" y="10921"/>
                </a:lnTo>
                <a:lnTo>
                  <a:pt x="916939" y="1523"/>
                </a:lnTo>
                <a:close/>
              </a:path>
              <a:path w="1013460" h="248285">
                <a:moveTo>
                  <a:pt x="1006335" y="98425"/>
                </a:moveTo>
                <a:lnTo>
                  <a:pt x="955928" y="98425"/>
                </a:lnTo>
                <a:lnTo>
                  <a:pt x="964170" y="103804"/>
                </a:lnTo>
                <a:lnTo>
                  <a:pt x="972708" y="109077"/>
                </a:lnTo>
                <a:lnTo>
                  <a:pt x="981557" y="114230"/>
                </a:lnTo>
                <a:lnTo>
                  <a:pt x="990726" y="119252"/>
                </a:lnTo>
                <a:lnTo>
                  <a:pt x="995558" y="112561"/>
                </a:lnTo>
                <a:lnTo>
                  <a:pt x="1000902" y="105441"/>
                </a:lnTo>
                <a:lnTo>
                  <a:pt x="1006335" y="98425"/>
                </a:lnTo>
                <a:close/>
              </a:path>
              <a:path w="1013460" h="248285">
                <a:moveTo>
                  <a:pt x="955928" y="99187"/>
                </a:moveTo>
                <a:lnTo>
                  <a:pt x="822706" y="99187"/>
                </a:lnTo>
                <a:lnTo>
                  <a:pt x="822706" y="118744"/>
                </a:lnTo>
                <a:lnTo>
                  <a:pt x="955928" y="118744"/>
                </a:lnTo>
                <a:lnTo>
                  <a:pt x="955928" y="99187"/>
                </a:lnTo>
                <a:close/>
              </a:path>
              <a:path w="1013460" h="248285">
                <a:moveTo>
                  <a:pt x="933529" y="37210"/>
                </a:moveTo>
                <a:lnTo>
                  <a:pt x="889253" y="37210"/>
                </a:lnTo>
                <a:lnTo>
                  <a:pt x="900281" y="50401"/>
                </a:lnTo>
                <a:lnTo>
                  <a:pt x="912415" y="63103"/>
                </a:lnTo>
                <a:lnTo>
                  <a:pt x="925669" y="75305"/>
                </a:lnTo>
                <a:lnTo>
                  <a:pt x="940053" y="86994"/>
                </a:lnTo>
                <a:lnTo>
                  <a:pt x="1007524" y="86994"/>
                </a:lnTo>
                <a:lnTo>
                  <a:pt x="980168" y="72608"/>
                </a:lnTo>
                <a:lnTo>
                  <a:pt x="952103" y="53657"/>
                </a:lnTo>
                <a:lnTo>
                  <a:pt x="933529" y="37210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822692" y="4689347"/>
            <a:ext cx="2124455" cy="2682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833486" y="4700396"/>
            <a:ext cx="1010919" cy="247650"/>
          </a:xfrm>
          <a:custGeom>
            <a:avLst/>
            <a:gdLst/>
            <a:ahLst/>
            <a:cxnLst/>
            <a:rect l="l" t="t" r="r" b="b"/>
            <a:pathLst>
              <a:path w="1010920" h="247650">
                <a:moveTo>
                  <a:pt x="162882" y="178180"/>
                </a:moveTo>
                <a:lnTo>
                  <a:pt x="123444" y="178180"/>
                </a:lnTo>
                <a:lnTo>
                  <a:pt x="142922" y="202013"/>
                </a:lnTo>
                <a:lnTo>
                  <a:pt x="167449" y="221487"/>
                </a:lnTo>
                <a:lnTo>
                  <a:pt x="197024" y="236581"/>
                </a:lnTo>
                <a:lnTo>
                  <a:pt x="231648" y="247269"/>
                </a:lnTo>
                <a:lnTo>
                  <a:pt x="235194" y="238843"/>
                </a:lnTo>
                <a:lnTo>
                  <a:pt x="238775" y="230727"/>
                </a:lnTo>
                <a:lnTo>
                  <a:pt x="242381" y="222944"/>
                </a:lnTo>
                <a:lnTo>
                  <a:pt x="245999" y="215519"/>
                </a:lnTo>
                <a:lnTo>
                  <a:pt x="216021" y="208805"/>
                </a:lnTo>
                <a:lnTo>
                  <a:pt x="189912" y="198008"/>
                </a:lnTo>
                <a:lnTo>
                  <a:pt x="167685" y="183139"/>
                </a:lnTo>
                <a:lnTo>
                  <a:pt x="162882" y="178180"/>
                </a:lnTo>
                <a:close/>
              </a:path>
              <a:path w="1010920" h="247650">
                <a:moveTo>
                  <a:pt x="149352" y="164210"/>
                </a:moveTo>
                <a:lnTo>
                  <a:pt x="91821" y="164210"/>
                </a:lnTo>
                <a:lnTo>
                  <a:pt x="77509" y="180693"/>
                </a:lnTo>
                <a:lnTo>
                  <a:pt x="57435" y="194722"/>
                </a:lnTo>
                <a:lnTo>
                  <a:pt x="31599" y="206323"/>
                </a:lnTo>
                <a:lnTo>
                  <a:pt x="0" y="215519"/>
                </a:lnTo>
                <a:lnTo>
                  <a:pt x="4853" y="223904"/>
                </a:lnTo>
                <a:lnTo>
                  <a:pt x="9302" y="231933"/>
                </a:lnTo>
                <a:lnTo>
                  <a:pt x="13323" y="239629"/>
                </a:lnTo>
                <a:lnTo>
                  <a:pt x="16891" y="247014"/>
                </a:lnTo>
                <a:lnTo>
                  <a:pt x="55471" y="232277"/>
                </a:lnTo>
                <a:lnTo>
                  <a:pt x="86074" y="215884"/>
                </a:lnTo>
                <a:lnTo>
                  <a:pt x="108723" y="197848"/>
                </a:lnTo>
                <a:lnTo>
                  <a:pt x="123444" y="178180"/>
                </a:lnTo>
                <a:lnTo>
                  <a:pt x="162882" y="178180"/>
                </a:lnTo>
                <a:lnTo>
                  <a:pt x="149352" y="164210"/>
                </a:lnTo>
                <a:close/>
              </a:path>
              <a:path w="1010920" h="247650">
                <a:moveTo>
                  <a:pt x="240538" y="134873"/>
                </a:moveTo>
                <a:lnTo>
                  <a:pt x="6858" y="134873"/>
                </a:lnTo>
                <a:lnTo>
                  <a:pt x="6858" y="164210"/>
                </a:lnTo>
                <a:lnTo>
                  <a:pt x="240538" y="164210"/>
                </a:lnTo>
                <a:lnTo>
                  <a:pt x="240538" y="134873"/>
                </a:lnTo>
                <a:close/>
              </a:path>
              <a:path w="1010920" h="247650">
                <a:moveTo>
                  <a:pt x="138938" y="95122"/>
                </a:moveTo>
                <a:lnTo>
                  <a:pt x="104394" y="95122"/>
                </a:lnTo>
                <a:lnTo>
                  <a:pt x="104010" y="107822"/>
                </a:lnTo>
                <a:lnTo>
                  <a:pt x="103632" y="117046"/>
                </a:lnTo>
                <a:lnTo>
                  <a:pt x="103149" y="125729"/>
                </a:lnTo>
                <a:lnTo>
                  <a:pt x="102489" y="134873"/>
                </a:lnTo>
                <a:lnTo>
                  <a:pt x="138049" y="134873"/>
                </a:lnTo>
                <a:lnTo>
                  <a:pt x="138386" y="124713"/>
                </a:lnTo>
                <a:lnTo>
                  <a:pt x="138723" y="112033"/>
                </a:lnTo>
                <a:lnTo>
                  <a:pt x="138827" y="106602"/>
                </a:lnTo>
                <a:lnTo>
                  <a:pt x="138938" y="95122"/>
                </a:lnTo>
                <a:close/>
              </a:path>
              <a:path w="1010920" h="247650">
                <a:moveTo>
                  <a:pt x="153035" y="61340"/>
                </a:moveTo>
                <a:lnTo>
                  <a:pt x="139192" y="86232"/>
                </a:lnTo>
                <a:lnTo>
                  <a:pt x="151431" y="91517"/>
                </a:lnTo>
                <a:lnTo>
                  <a:pt x="163337" y="96789"/>
                </a:lnTo>
                <a:lnTo>
                  <a:pt x="175035" y="102109"/>
                </a:lnTo>
                <a:lnTo>
                  <a:pt x="186436" y="107441"/>
                </a:lnTo>
                <a:lnTo>
                  <a:pt x="156591" y="113537"/>
                </a:lnTo>
                <a:lnTo>
                  <a:pt x="158911" y="120503"/>
                </a:lnTo>
                <a:lnTo>
                  <a:pt x="161163" y="127507"/>
                </a:lnTo>
                <a:lnTo>
                  <a:pt x="163449" y="134873"/>
                </a:lnTo>
                <a:lnTo>
                  <a:pt x="195326" y="134873"/>
                </a:lnTo>
                <a:lnTo>
                  <a:pt x="193466" y="128468"/>
                </a:lnTo>
                <a:lnTo>
                  <a:pt x="191067" y="120395"/>
                </a:lnTo>
                <a:lnTo>
                  <a:pt x="188977" y="113537"/>
                </a:lnTo>
                <a:lnTo>
                  <a:pt x="187198" y="107822"/>
                </a:lnTo>
                <a:lnTo>
                  <a:pt x="230358" y="107822"/>
                </a:lnTo>
                <a:lnTo>
                  <a:pt x="234823" y="99440"/>
                </a:lnTo>
                <a:lnTo>
                  <a:pt x="216132" y="89933"/>
                </a:lnTo>
                <a:lnTo>
                  <a:pt x="196262" y="80438"/>
                </a:lnTo>
                <a:lnTo>
                  <a:pt x="175226" y="70919"/>
                </a:lnTo>
                <a:lnTo>
                  <a:pt x="153035" y="61340"/>
                </a:lnTo>
                <a:close/>
              </a:path>
              <a:path w="1010920" h="247650">
                <a:moveTo>
                  <a:pt x="91948" y="62102"/>
                </a:moveTo>
                <a:lnTo>
                  <a:pt x="71995" y="72415"/>
                </a:lnTo>
                <a:lnTo>
                  <a:pt x="52149" y="82216"/>
                </a:lnTo>
                <a:lnTo>
                  <a:pt x="32422" y="91517"/>
                </a:lnTo>
                <a:lnTo>
                  <a:pt x="12827" y="100329"/>
                </a:lnTo>
                <a:lnTo>
                  <a:pt x="17133" y="107138"/>
                </a:lnTo>
                <a:lnTo>
                  <a:pt x="21081" y="113649"/>
                </a:lnTo>
                <a:lnTo>
                  <a:pt x="24649" y="119850"/>
                </a:lnTo>
                <a:lnTo>
                  <a:pt x="27813" y="125729"/>
                </a:lnTo>
                <a:lnTo>
                  <a:pt x="107823" y="87502"/>
                </a:lnTo>
                <a:lnTo>
                  <a:pt x="91948" y="62102"/>
                </a:lnTo>
                <a:close/>
              </a:path>
              <a:path w="1010920" h="247650">
                <a:moveTo>
                  <a:pt x="230358" y="107822"/>
                </a:moveTo>
                <a:lnTo>
                  <a:pt x="187198" y="107822"/>
                </a:lnTo>
                <a:lnTo>
                  <a:pt x="195982" y="112033"/>
                </a:lnTo>
                <a:lnTo>
                  <a:pt x="204612" y="116268"/>
                </a:lnTo>
                <a:lnTo>
                  <a:pt x="221361" y="124713"/>
                </a:lnTo>
                <a:lnTo>
                  <a:pt x="230358" y="107822"/>
                </a:lnTo>
                <a:close/>
              </a:path>
              <a:path w="1010920" h="247650">
                <a:moveTo>
                  <a:pt x="241046" y="30098"/>
                </a:moveTo>
                <a:lnTo>
                  <a:pt x="5969" y="30098"/>
                </a:lnTo>
                <a:lnTo>
                  <a:pt x="5969" y="80263"/>
                </a:lnTo>
                <a:lnTo>
                  <a:pt x="37719" y="80263"/>
                </a:lnTo>
                <a:lnTo>
                  <a:pt x="37719" y="59308"/>
                </a:lnTo>
                <a:lnTo>
                  <a:pt x="241046" y="59308"/>
                </a:lnTo>
                <a:lnTo>
                  <a:pt x="241046" y="30098"/>
                </a:lnTo>
                <a:close/>
              </a:path>
              <a:path w="1010920" h="247650">
                <a:moveTo>
                  <a:pt x="241046" y="59308"/>
                </a:moveTo>
                <a:lnTo>
                  <a:pt x="209169" y="59308"/>
                </a:lnTo>
                <a:lnTo>
                  <a:pt x="209169" y="80263"/>
                </a:lnTo>
                <a:lnTo>
                  <a:pt x="241046" y="80263"/>
                </a:lnTo>
                <a:lnTo>
                  <a:pt x="241046" y="59308"/>
                </a:lnTo>
                <a:close/>
              </a:path>
              <a:path w="1010920" h="247650">
                <a:moveTo>
                  <a:pt x="135890" y="0"/>
                </a:moveTo>
                <a:lnTo>
                  <a:pt x="98679" y="3936"/>
                </a:lnTo>
                <a:lnTo>
                  <a:pt x="101246" y="10989"/>
                </a:lnTo>
                <a:lnTo>
                  <a:pt x="103600" y="17684"/>
                </a:lnTo>
                <a:lnTo>
                  <a:pt x="105715" y="24046"/>
                </a:lnTo>
                <a:lnTo>
                  <a:pt x="107569" y="30098"/>
                </a:lnTo>
                <a:lnTo>
                  <a:pt x="146050" y="30098"/>
                </a:lnTo>
                <a:lnTo>
                  <a:pt x="143837" y="22859"/>
                </a:lnTo>
                <a:lnTo>
                  <a:pt x="141398" y="15430"/>
                </a:lnTo>
                <a:lnTo>
                  <a:pt x="138745" y="7810"/>
                </a:lnTo>
                <a:lnTo>
                  <a:pt x="135890" y="0"/>
                </a:lnTo>
                <a:close/>
              </a:path>
              <a:path w="1010920" h="247650">
                <a:moveTo>
                  <a:pt x="371358" y="148844"/>
                </a:moveTo>
                <a:lnTo>
                  <a:pt x="330708" y="148844"/>
                </a:lnTo>
                <a:lnTo>
                  <a:pt x="338276" y="159486"/>
                </a:lnTo>
                <a:lnTo>
                  <a:pt x="346297" y="169497"/>
                </a:lnTo>
                <a:lnTo>
                  <a:pt x="354746" y="178865"/>
                </a:lnTo>
                <a:lnTo>
                  <a:pt x="363601" y="187578"/>
                </a:lnTo>
                <a:lnTo>
                  <a:pt x="346430" y="195058"/>
                </a:lnTo>
                <a:lnTo>
                  <a:pt x="328247" y="202072"/>
                </a:lnTo>
                <a:lnTo>
                  <a:pt x="309040" y="208635"/>
                </a:lnTo>
                <a:lnTo>
                  <a:pt x="288798" y="214756"/>
                </a:lnTo>
                <a:lnTo>
                  <a:pt x="293699" y="222615"/>
                </a:lnTo>
                <a:lnTo>
                  <a:pt x="298481" y="230568"/>
                </a:lnTo>
                <a:lnTo>
                  <a:pt x="303238" y="238831"/>
                </a:lnTo>
                <a:lnTo>
                  <a:pt x="307594" y="246760"/>
                </a:lnTo>
                <a:lnTo>
                  <a:pt x="331789" y="238831"/>
                </a:lnTo>
                <a:lnTo>
                  <a:pt x="354316" y="230076"/>
                </a:lnTo>
                <a:lnTo>
                  <a:pt x="375084" y="220543"/>
                </a:lnTo>
                <a:lnTo>
                  <a:pt x="394208" y="210184"/>
                </a:lnTo>
                <a:lnTo>
                  <a:pt x="500224" y="210184"/>
                </a:lnTo>
                <a:lnTo>
                  <a:pt x="501523" y="208025"/>
                </a:lnTo>
                <a:lnTo>
                  <a:pt x="478996" y="204071"/>
                </a:lnTo>
                <a:lnTo>
                  <a:pt x="458850" y="199437"/>
                </a:lnTo>
                <a:lnTo>
                  <a:pt x="441086" y="194113"/>
                </a:lnTo>
                <a:lnTo>
                  <a:pt x="425704" y="188086"/>
                </a:lnTo>
                <a:lnTo>
                  <a:pt x="440303" y="175180"/>
                </a:lnTo>
                <a:lnTo>
                  <a:pt x="445009" y="170179"/>
                </a:lnTo>
                <a:lnTo>
                  <a:pt x="393700" y="170179"/>
                </a:lnTo>
                <a:lnTo>
                  <a:pt x="383432" y="161538"/>
                </a:lnTo>
                <a:lnTo>
                  <a:pt x="374142" y="152193"/>
                </a:lnTo>
                <a:lnTo>
                  <a:pt x="371358" y="148844"/>
                </a:lnTo>
                <a:close/>
              </a:path>
              <a:path w="1010920" h="247650">
                <a:moveTo>
                  <a:pt x="500224" y="210184"/>
                </a:moveTo>
                <a:lnTo>
                  <a:pt x="394208" y="210184"/>
                </a:lnTo>
                <a:lnTo>
                  <a:pt x="412878" y="220827"/>
                </a:lnTo>
                <a:lnTo>
                  <a:pt x="433512" y="230092"/>
                </a:lnTo>
                <a:lnTo>
                  <a:pt x="455983" y="237920"/>
                </a:lnTo>
                <a:lnTo>
                  <a:pt x="480441" y="244347"/>
                </a:lnTo>
                <a:lnTo>
                  <a:pt x="485556" y="235154"/>
                </a:lnTo>
                <a:lnTo>
                  <a:pt x="490791" y="226044"/>
                </a:lnTo>
                <a:lnTo>
                  <a:pt x="496121" y="217005"/>
                </a:lnTo>
                <a:lnTo>
                  <a:pt x="500224" y="210184"/>
                </a:lnTo>
                <a:close/>
              </a:path>
              <a:path w="1010920" h="247650">
                <a:moveTo>
                  <a:pt x="363347" y="79755"/>
                </a:moveTo>
                <a:lnTo>
                  <a:pt x="326009" y="79755"/>
                </a:lnTo>
                <a:lnTo>
                  <a:pt x="312556" y="108928"/>
                </a:lnTo>
                <a:lnTo>
                  <a:pt x="296021" y="136255"/>
                </a:lnTo>
                <a:lnTo>
                  <a:pt x="276413" y="161748"/>
                </a:lnTo>
                <a:lnTo>
                  <a:pt x="253746" y="185419"/>
                </a:lnTo>
                <a:lnTo>
                  <a:pt x="256648" y="195058"/>
                </a:lnTo>
                <a:lnTo>
                  <a:pt x="259349" y="204850"/>
                </a:lnTo>
                <a:lnTo>
                  <a:pt x="262050" y="215566"/>
                </a:lnTo>
                <a:lnTo>
                  <a:pt x="264668" y="226948"/>
                </a:lnTo>
                <a:lnTo>
                  <a:pt x="282791" y="209994"/>
                </a:lnTo>
                <a:lnTo>
                  <a:pt x="299831" y="191325"/>
                </a:lnTo>
                <a:lnTo>
                  <a:pt x="315799" y="170942"/>
                </a:lnTo>
                <a:lnTo>
                  <a:pt x="330708" y="148844"/>
                </a:lnTo>
                <a:lnTo>
                  <a:pt x="371358" y="148844"/>
                </a:lnTo>
                <a:lnTo>
                  <a:pt x="365803" y="142158"/>
                </a:lnTo>
                <a:lnTo>
                  <a:pt x="358394" y="131444"/>
                </a:lnTo>
                <a:lnTo>
                  <a:pt x="474550" y="131444"/>
                </a:lnTo>
                <a:lnTo>
                  <a:pt x="475361" y="130175"/>
                </a:lnTo>
                <a:lnTo>
                  <a:pt x="475361" y="102615"/>
                </a:lnTo>
                <a:lnTo>
                  <a:pt x="354584" y="102615"/>
                </a:lnTo>
                <a:lnTo>
                  <a:pt x="357886" y="94360"/>
                </a:lnTo>
                <a:lnTo>
                  <a:pt x="360807" y="86740"/>
                </a:lnTo>
                <a:lnTo>
                  <a:pt x="363347" y="79755"/>
                </a:lnTo>
                <a:close/>
              </a:path>
              <a:path w="1010920" h="247650">
                <a:moveTo>
                  <a:pt x="474550" y="131444"/>
                </a:moveTo>
                <a:lnTo>
                  <a:pt x="433959" y="131444"/>
                </a:lnTo>
                <a:lnTo>
                  <a:pt x="426007" y="141515"/>
                </a:lnTo>
                <a:lnTo>
                  <a:pt x="416639" y="151336"/>
                </a:lnTo>
                <a:lnTo>
                  <a:pt x="405866" y="160895"/>
                </a:lnTo>
                <a:lnTo>
                  <a:pt x="393700" y="170179"/>
                </a:lnTo>
                <a:lnTo>
                  <a:pt x="445009" y="170179"/>
                </a:lnTo>
                <a:lnTo>
                  <a:pt x="453437" y="161226"/>
                </a:lnTo>
                <a:lnTo>
                  <a:pt x="465119" y="146224"/>
                </a:lnTo>
                <a:lnTo>
                  <a:pt x="474550" y="131444"/>
                </a:lnTo>
                <a:close/>
              </a:path>
              <a:path w="1010920" h="247650">
                <a:moveTo>
                  <a:pt x="276098" y="7238"/>
                </a:moveTo>
                <a:lnTo>
                  <a:pt x="273260" y="18264"/>
                </a:lnTo>
                <a:lnTo>
                  <a:pt x="270256" y="29051"/>
                </a:lnTo>
                <a:lnTo>
                  <a:pt x="267061" y="39600"/>
                </a:lnTo>
                <a:lnTo>
                  <a:pt x="263652" y="49910"/>
                </a:lnTo>
                <a:lnTo>
                  <a:pt x="263652" y="79755"/>
                </a:lnTo>
                <a:lnTo>
                  <a:pt x="500761" y="79755"/>
                </a:lnTo>
                <a:lnTo>
                  <a:pt x="500761" y="49148"/>
                </a:lnTo>
                <a:lnTo>
                  <a:pt x="299974" y="49148"/>
                </a:lnTo>
                <a:lnTo>
                  <a:pt x="303038" y="38147"/>
                </a:lnTo>
                <a:lnTo>
                  <a:pt x="305720" y="28178"/>
                </a:lnTo>
                <a:lnTo>
                  <a:pt x="308347" y="18033"/>
                </a:lnTo>
                <a:lnTo>
                  <a:pt x="310134" y="10921"/>
                </a:lnTo>
                <a:lnTo>
                  <a:pt x="276098" y="7238"/>
                </a:lnTo>
                <a:close/>
              </a:path>
              <a:path w="1010920" h="247650">
                <a:moveTo>
                  <a:pt x="347218" y="0"/>
                </a:moveTo>
                <a:lnTo>
                  <a:pt x="344360" y="13573"/>
                </a:lnTo>
                <a:lnTo>
                  <a:pt x="341503" y="26288"/>
                </a:lnTo>
                <a:lnTo>
                  <a:pt x="338633" y="38193"/>
                </a:lnTo>
                <a:lnTo>
                  <a:pt x="335788" y="49148"/>
                </a:lnTo>
                <a:lnTo>
                  <a:pt x="372745" y="49148"/>
                </a:lnTo>
                <a:lnTo>
                  <a:pt x="383159" y="2920"/>
                </a:lnTo>
                <a:lnTo>
                  <a:pt x="347218" y="0"/>
                </a:lnTo>
                <a:close/>
              </a:path>
              <a:path w="1010920" h="247650">
                <a:moveTo>
                  <a:pt x="435610" y="1269"/>
                </a:moveTo>
                <a:lnTo>
                  <a:pt x="413766" y="21843"/>
                </a:lnTo>
                <a:lnTo>
                  <a:pt x="421052" y="28700"/>
                </a:lnTo>
                <a:lnTo>
                  <a:pt x="431000" y="38193"/>
                </a:lnTo>
                <a:lnTo>
                  <a:pt x="442341" y="49148"/>
                </a:lnTo>
                <a:lnTo>
                  <a:pt x="458724" y="49148"/>
                </a:lnTo>
                <a:lnTo>
                  <a:pt x="474472" y="33273"/>
                </a:lnTo>
                <a:lnTo>
                  <a:pt x="466042" y="25844"/>
                </a:lnTo>
                <a:lnTo>
                  <a:pt x="456755" y="18033"/>
                </a:lnTo>
                <a:lnTo>
                  <a:pt x="446611" y="9842"/>
                </a:lnTo>
                <a:lnTo>
                  <a:pt x="435610" y="1269"/>
                </a:lnTo>
                <a:close/>
              </a:path>
              <a:path w="1010920" h="247650">
                <a:moveTo>
                  <a:pt x="569849" y="211962"/>
                </a:moveTo>
                <a:lnTo>
                  <a:pt x="571444" y="220208"/>
                </a:lnTo>
                <a:lnTo>
                  <a:pt x="572801" y="228203"/>
                </a:lnTo>
                <a:lnTo>
                  <a:pt x="573920" y="235983"/>
                </a:lnTo>
                <a:lnTo>
                  <a:pt x="574802" y="243585"/>
                </a:lnTo>
                <a:lnTo>
                  <a:pt x="621665" y="243458"/>
                </a:lnTo>
                <a:lnTo>
                  <a:pt x="649097" y="216915"/>
                </a:lnTo>
                <a:lnTo>
                  <a:pt x="649097" y="214248"/>
                </a:lnTo>
                <a:lnTo>
                  <a:pt x="601980" y="214248"/>
                </a:lnTo>
                <a:lnTo>
                  <a:pt x="596763" y="214106"/>
                </a:lnTo>
                <a:lnTo>
                  <a:pt x="589676" y="213677"/>
                </a:lnTo>
                <a:lnTo>
                  <a:pt x="580709" y="212963"/>
                </a:lnTo>
                <a:lnTo>
                  <a:pt x="569849" y="211962"/>
                </a:lnTo>
                <a:close/>
              </a:path>
              <a:path w="1010920" h="247650">
                <a:moveTo>
                  <a:pt x="649097" y="202056"/>
                </a:moveTo>
                <a:lnTo>
                  <a:pt x="615315" y="202056"/>
                </a:lnTo>
                <a:lnTo>
                  <a:pt x="615188" y="210184"/>
                </a:lnTo>
                <a:lnTo>
                  <a:pt x="610743" y="214248"/>
                </a:lnTo>
                <a:lnTo>
                  <a:pt x="649097" y="214248"/>
                </a:lnTo>
                <a:lnTo>
                  <a:pt x="649097" y="202056"/>
                </a:lnTo>
                <a:close/>
              </a:path>
              <a:path w="1010920" h="247650">
                <a:moveTo>
                  <a:pt x="735584" y="169036"/>
                </a:moveTo>
                <a:lnTo>
                  <a:pt x="702310" y="169036"/>
                </a:lnTo>
                <a:lnTo>
                  <a:pt x="702310" y="180720"/>
                </a:lnTo>
                <a:lnTo>
                  <a:pt x="525145" y="180720"/>
                </a:lnTo>
                <a:lnTo>
                  <a:pt x="525145" y="202056"/>
                </a:lnTo>
                <a:lnTo>
                  <a:pt x="702310" y="202056"/>
                </a:lnTo>
                <a:lnTo>
                  <a:pt x="702310" y="213232"/>
                </a:lnTo>
                <a:lnTo>
                  <a:pt x="735584" y="213232"/>
                </a:lnTo>
                <a:lnTo>
                  <a:pt x="735584" y="169036"/>
                </a:lnTo>
                <a:close/>
              </a:path>
              <a:path w="1010920" h="247650">
                <a:moveTo>
                  <a:pt x="649097" y="169036"/>
                </a:moveTo>
                <a:lnTo>
                  <a:pt x="615315" y="169036"/>
                </a:lnTo>
                <a:lnTo>
                  <a:pt x="615315" y="180720"/>
                </a:lnTo>
                <a:lnTo>
                  <a:pt x="649097" y="180720"/>
                </a:lnTo>
                <a:lnTo>
                  <a:pt x="649097" y="169036"/>
                </a:lnTo>
                <a:close/>
              </a:path>
              <a:path w="1010920" h="247650">
                <a:moveTo>
                  <a:pt x="755015" y="146557"/>
                </a:moveTo>
                <a:lnTo>
                  <a:pt x="509778" y="146557"/>
                </a:lnTo>
                <a:lnTo>
                  <a:pt x="509778" y="169036"/>
                </a:lnTo>
                <a:lnTo>
                  <a:pt x="755015" y="169036"/>
                </a:lnTo>
                <a:lnTo>
                  <a:pt x="755015" y="146557"/>
                </a:lnTo>
                <a:close/>
              </a:path>
              <a:path w="1010920" h="247650">
                <a:moveTo>
                  <a:pt x="649097" y="135127"/>
                </a:moveTo>
                <a:lnTo>
                  <a:pt x="615315" y="135127"/>
                </a:lnTo>
                <a:lnTo>
                  <a:pt x="615315" y="146557"/>
                </a:lnTo>
                <a:lnTo>
                  <a:pt x="649097" y="146557"/>
                </a:lnTo>
                <a:lnTo>
                  <a:pt x="649097" y="135127"/>
                </a:lnTo>
                <a:close/>
              </a:path>
              <a:path w="1010920" h="247650">
                <a:moveTo>
                  <a:pt x="735584" y="113791"/>
                </a:moveTo>
                <a:lnTo>
                  <a:pt x="525653" y="113791"/>
                </a:lnTo>
                <a:lnTo>
                  <a:pt x="525653" y="135127"/>
                </a:lnTo>
                <a:lnTo>
                  <a:pt x="702310" y="135127"/>
                </a:lnTo>
                <a:lnTo>
                  <a:pt x="702310" y="146557"/>
                </a:lnTo>
                <a:lnTo>
                  <a:pt x="735584" y="146557"/>
                </a:lnTo>
                <a:lnTo>
                  <a:pt x="735584" y="113791"/>
                </a:lnTo>
                <a:close/>
              </a:path>
              <a:path w="1010920" h="247650">
                <a:moveTo>
                  <a:pt x="649097" y="102361"/>
                </a:moveTo>
                <a:lnTo>
                  <a:pt x="615315" y="102361"/>
                </a:lnTo>
                <a:lnTo>
                  <a:pt x="615315" y="113791"/>
                </a:lnTo>
                <a:lnTo>
                  <a:pt x="649097" y="113791"/>
                </a:lnTo>
                <a:lnTo>
                  <a:pt x="649097" y="102361"/>
                </a:lnTo>
                <a:close/>
              </a:path>
              <a:path w="1010920" h="247650">
                <a:moveTo>
                  <a:pt x="732155" y="49910"/>
                </a:moveTo>
                <a:lnTo>
                  <a:pt x="532892" y="49910"/>
                </a:lnTo>
                <a:lnTo>
                  <a:pt x="532892" y="102361"/>
                </a:lnTo>
                <a:lnTo>
                  <a:pt x="732155" y="102361"/>
                </a:lnTo>
                <a:lnTo>
                  <a:pt x="732155" y="82550"/>
                </a:lnTo>
                <a:lnTo>
                  <a:pt x="565150" y="82550"/>
                </a:lnTo>
                <a:lnTo>
                  <a:pt x="565150" y="69850"/>
                </a:lnTo>
                <a:lnTo>
                  <a:pt x="732155" y="69850"/>
                </a:lnTo>
                <a:lnTo>
                  <a:pt x="732155" y="49910"/>
                </a:lnTo>
                <a:close/>
              </a:path>
              <a:path w="1010920" h="247650">
                <a:moveTo>
                  <a:pt x="649097" y="69850"/>
                </a:moveTo>
                <a:lnTo>
                  <a:pt x="615315" y="69850"/>
                </a:lnTo>
                <a:lnTo>
                  <a:pt x="615315" y="82550"/>
                </a:lnTo>
                <a:lnTo>
                  <a:pt x="649097" y="82550"/>
                </a:lnTo>
                <a:lnTo>
                  <a:pt x="649097" y="69850"/>
                </a:lnTo>
                <a:close/>
              </a:path>
              <a:path w="1010920" h="247650">
                <a:moveTo>
                  <a:pt x="732155" y="69850"/>
                </a:moveTo>
                <a:lnTo>
                  <a:pt x="699897" y="69850"/>
                </a:lnTo>
                <a:lnTo>
                  <a:pt x="699897" y="82550"/>
                </a:lnTo>
                <a:lnTo>
                  <a:pt x="732155" y="82550"/>
                </a:lnTo>
                <a:lnTo>
                  <a:pt x="732155" y="69850"/>
                </a:lnTo>
                <a:close/>
              </a:path>
              <a:path w="1010920" h="247650">
                <a:moveTo>
                  <a:pt x="649097" y="38734"/>
                </a:moveTo>
                <a:lnTo>
                  <a:pt x="615315" y="38734"/>
                </a:lnTo>
                <a:lnTo>
                  <a:pt x="615315" y="49910"/>
                </a:lnTo>
                <a:lnTo>
                  <a:pt x="649097" y="49910"/>
                </a:lnTo>
                <a:lnTo>
                  <a:pt x="649097" y="38734"/>
                </a:lnTo>
                <a:close/>
              </a:path>
              <a:path w="1010920" h="247650">
                <a:moveTo>
                  <a:pt x="753237" y="16382"/>
                </a:moveTo>
                <a:lnTo>
                  <a:pt x="511429" y="16382"/>
                </a:lnTo>
                <a:lnTo>
                  <a:pt x="511429" y="38734"/>
                </a:lnTo>
                <a:lnTo>
                  <a:pt x="753237" y="38734"/>
                </a:lnTo>
                <a:lnTo>
                  <a:pt x="753237" y="16382"/>
                </a:lnTo>
                <a:close/>
              </a:path>
              <a:path w="1010920" h="247650">
                <a:moveTo>
                  <a:pt x="649097" y="253"/>
                </a:moveTo>
                <a:lnTo>
                  <a:pt x="615315" y="253"/>
                </a:lnTo>
                <a:lnTo>
                  <a:pt x="615315" y="16382"/>
                </a:lnTo>
                <a:lnTo>
                  <a:pt x="649097" y="16382"/>
                </a:lnTo>
                <a:lnTo>
                  <a:pt x="649097" y="253"/>
                </a:lnTo>
                <a:close/>
              </a:path>
              <a:path w="1010920" h="247650">
                <a:moveTo>
                  <a:pt x="952119" y="166242"/>
                </a:moveTo>
                <a:lnTo>
                  <a:pt x="916051" y="166242"/>
                </a:lnTo>
                <a:lnTo>
                  <a:pt x="916051" y="245998"/>
                </a:lnTo>
                <a:lnTo>
                  <a:pt x="952119" y="245998"/>
                </a:lnTo>
                <a:lnTo>
                  <a:pt x="952119" y="166242"/>
                </a:lnTo>
                <a:close/>
              </a:path>
              <a:path w="1010920" h="247650">
                <a:moveTo>
                  <a:pt x="825881" y="132587"/>
                </a:moveTo>
                <a:lnTo>
                  <a:pt x="792607" y="132587"/>
                </a:lnTo>
                <a:lnTo>
                  <a:pt x="792607" y="245744"/>
                </a:lnTo>
                <a:lnTo>
                  <a:pt x="825881" y="245744"/>
                </a:lnTo>
                <a:lnTo>
                  <a:pt x="825881" y="132587"/>
                </a:lnTo>
                <a:close/>
              </a:path>
              <a:path w="1010920" h="247650">
                <a:moveTo>
                  <a:pt x="810006" y="1269"/>
                </a:moveTo>
                <a:lnTo>
                  <a:pt x="799310" y="34678"/>
                </a:lnTo>
                <a:lnTo>
                  <a:pt x="787971" y="65563"/>
                </a:lnTo>
                <a:lnTo>
                  <a:pt x="775966" y="93924"/>
                </a:lnTo>
                <a:lnTo>
                  <a:pt x="763270" y="119760"/>
                </a:lnTo>
                <a:lnTo>
                  <a:pt x="765387" y="129952"/>
                </a:lnTo>
                <a:lnTo>
                  <a:pt x="767620" y="141543"/>
                </a:lnTo>
                <a:lnTo>
                  <a:pt x="769717" y="153193"/>
                </a:lnTo>
                <a:lnTo>
                  <a:pt x="771906" y="166242"/>
                </a:lnTo>
                <a:lnTo>
                  <a:pt x="777194" y="158359"/>
                </a:lnTo>
                <a:lnTo>
                  <a:pt x="782399" y="150129"/>
                </a:lnTo>
                <a:lnTo>
                  <a:pt x="787532" y="141543"/>
                </a:lnTo>
                <a:lnTo>
                  <a:pt x="792607" y="132587"/>
                </a:lnTo>
                <a:lnTo>
                  <a:pt x="825881" y="132587"/>
                </a:lnTo>
                <a:lnTo>
                  <a:pt x="825881" y="61213"/>
                </a:lnTo>
                <a:lnTo>
                  <a:pt x="830544" y="49287"/>
                </a:lnTo>
                <a:lnTo>
                  <a:pt x="835183" y="36956"/>
                </a:lnTo>
                <a:lnTo>
                  <a:pt x="839775" y="24245"/>
                </a:lnTo>
                <a:lnTo>
                  <a:pt x="844296" y="11175"/>
                </a:lnTo>
                <a:lnTo>
                  <a:pt x="810006" y="1269"/>
                </a:lnTo>
                <a:close/>
              </a:path>
              <a:path w="1010920" h="247650">
                <a:moveTo>
                  <a:pt x="1010793" y="134238"/>
                </a:moveTo>
                <a:lnTo>
                  <a:pt x="836803" y="134238"/>
                </a:lnTo>
                <a:lnTo>
                  <a:pt x="836803" y="166242"/>
                </a:lnTo>
                <a:lnTo>
                  <a:pt x="1010793" y="166242"/>
                </a:lnTo>
                <a:lnTo>
                  <a:pt x="1010793" y="134238"/>
                </a:lnTo>
                <a:close/>
              </a:path>
              <a:path w="1010920" h="247650">
                <a:moveTo>
                  <a:pt x="952119" y="86740"/>
                </a:moveTo>
                <a:lnTo>
                  <a:pt x="916051" y="86740"/>
                </a:lnTo>
                <a:lnTo>
                  <a:pt x="916051" y="134238"/>
                </a:lnTo>
                <a:lnTo>
                  <a:pt x="952119" y="134238"/>
                </a:lnTo>
                <a:lnTo>
                  <a:pt x="952119" y="86740"/>
                </a:lnTo>
                <a:close/>
              </a:path>
              <a:path w="1010920" h="247650">
                <a:moveTo>
                  <a:pt x="863854" y="17144"/>
                </a:moveTo>
                <a:lnTo>
                  <a:pt x="857732" y="44555"/>
                </a:lnTo>
                <a:lnTo>
                  <a:pt x="850979" y="69834"/>
                </a:lnTo>
                <a:lnTo>
                  <a:pt x="843583" y="92993"/>
                </a:lnTo>
                <a:lnTo>
                  <a:pt x="835533" y="114045"/>
                </a:lnTo>
                <a:lnTo>
                  <a:pt x="844038" y="117669"/>
                </a:lnTo>
                <a:lnTo>
                  <a:pt x="852043" y="121316"/>
                </a:lnTo>
                <a:lnTo>
                  <a:pt x="859571" y="125011"/>
                </a:lnTo>
                <a:lnTo>
                  <a:pt x="866648" y="128777"/>
                </a:lnTo>
                <a:lnTo>
                  <a:pt x="870600" y="119155"/>
                </a:lnTo>
                <a:lnTo>
                  <a:pt x="874458" y="108950"/>
                </a:lnTo>
                <a:lnTo>
                  <a:pt x="878220" y="98149"/>
                </a:lnTo>
                <a:lnTo>
                  <a:pt x="881888" y="86740"/>
                </a:lnTo>
                <a:lnTo>
                  <a:pt x="1004062" y="86740"/>
                </a:lnTo>
                <a:lnTo>
                  <a:pt x="1004062" y="54609"/>
                </a:lnTo>
                <a:lnTo>
                  <a:pt x="890778" y="54609"/>
                </a:lnTo>
                <a:lnTo>
                  <a:pt x="892490" y="47561"/>
                </a:lnTo>
                <a:lnTo>
                  <a:pt x="894191" y="40322"/>
                </a:lnTo>
                <a:lnTo>
                  <a:pt x="895867" y="32892"/>
                </a:lnTo>
                <a:lnTo>
                  <a:pt x="897509" y="25272"/>
                </a:lnTo>
                <a:lnTo>
                  <a:pt x="863854" y="17144"/>
                </a:lnTo>
                <a:close/>
              </a:path>
              <a:path w="1010920" h="247650">
                <a:moveTo>
                  <a:pt x="952119" y="1015"/>
                </a:moveTo>
                <a:lnTo>
                  <a:pt x="916051" y="1015"/>
                </a:lnTo>
                <a:lnTo>
                  <a:pt x="916051" y="54609"/>
                </a:lnTo>
                <a:lnTo>
                  <a:pt x="952119" y="54609"/>
                </a:lnTo>
                <a:lnTo>
                  <a:pt x="952119" y="1015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925686" y="4699634"/>
            <a:ext cx="1011555" cy="247650"/>
          </a:xfrm>
          <a:custGeom>
            <a:avLst/>
            <a:gdLst/>
            <a:ahLst/>
            <a:cxnLst/>
            <a:rect l="l" t="t" r="r" b="b"/>
            <a:pathLst>
              <a:path w="1011554" h="247650">
                <a:moveTo>
                  <a:pt x="244094" y="31241"/>
                </a:moveTo>
                <a:lnTo>
                  <a:pt x="20828" y="31241"/>
                </a:lnTo>
                <a:lnTo>
                  <a:pt x="20762" y="111315"/>
                </a:lnTo>
                <a:lnTo>
                  <a:pt x="19609" y="146044"/>
                </a:lnTo>
                <a:lnTo>
                  <a:pt x="15748" y="177276"/>
                </a:lnTo>
                <a:lnTo>
                  <a:pt x="9219" y="203055"/>
                </a:lnTo>
                <a:lnTo>
                  <a:pt x="0" y="223392"/>
                </a:lnTo>
                <a:lnTo>
                  <a:pt x="7975" y="229820"/>
                </a:lnTo>
                <a:lnTo>
                  <a:pt x="15319" y="235950"/>
                </a:lnTo>
                <a:lnTo>
                  <a:pt x="22020" y="241770"/>
                </a:lnTo>
                <a:lnTo>
                  <a:pt x="28067" y="247269"/>
                </a:lnTo>
                <a:lnTo>
                  <a:pt x="39235" y="224270"/>
                </a:lnTo>
                <a:lnTo>
                  <a:pt x="47212" y="194341"/>
                </a:lnTo>
                <a:lnTo>
                  <a:pt x="51998" y="157507"/>
                </a:lnTo>
                <a:lnTo>
                  <a:pt x="53594" y="113791"/>
                </a:lnTo>
                <a:lnTo>
                  <a:pt x="53594" y="61848"/>
                </a:lnTo>
                <a:lnTo>
                  <a:pt x="244094" y="61848"/>
                </a:lnTo>
                <a:lnTo>
                  <a:pt x="244094" y="31241"/>
                </a:lnTo>
                <a:close/>
              </a:path>
              <a:path w="1011554" h="247650">
                <a:moveTo>
                  <a:pt x="244983" y="200278"/>
                </a:moveTo>
                <a:lnTo>
                  <a:pt x="49149" y="200278"/>
                </a:lnTo>
                <a:lnTo>
                  <a:pt x="49149" y="234822"/>
                </a:lnTo>
                <a:lnTo>
                  <a:pt x="244983" y="234822"/>
                </a:lnTo>
                <a:lnTo>
                  <a:pt x="244983" y="200278"/>
                </a:lnTo>
                <a:close/>
              </a:path>
              <a:path w="1011554" h="247650">
                <a:moveTo>
                  <a:pt x="203327" y="75564"/>
                </a:moveTo>
                <a:lnTo>
                  <a:pt x="193301" y="111875"/>
                </a:lnTo>
                <a:lnTo>
                  <a:pt x="183991" y="144780"/>
                </a:lnTo>
                <a:lnTo>
                  <a:pt x="175394" y="174255"/>
                </a:lnTo>
                <a:lnTo>
                  <a:pt x="167513" y="200278"/>
                </a:lnTo>
                <a:lnTo>
                  <a:pt x="202692" y="200278"/>
                </a:lnTo>
                <a:lnTo>
                  <a:pt x="213189" y="167822"/>
                </a:lnTo>
                <a:lnTo>
                  <a:pt x="222567" y="137699"/>
                </a:lnTo>
                <a:lnTo>
                  <a:pt x="230802" y="109910"/>
                </a:lnTo>
                <a:lnTo>
                  <a:pt x="237871" y="84454"/>
                </a:lnTo>
                <a:lnTo>
                  <a:pt x="203327" y="75564"/>
                </a:lnTo>
                <a:close/>
              </a:path>
              <a:path w="1011554" h="247650">
                <a:moveTo>
                  <a:pt x="84963" y="81533"/>
                </a:moveTo>
                <a:lnTo>
                  <a:pt x="55118" y="94233"/>
                </a:lnTo>
                <a:lnTo>
                  <a:pt x="65359" y="119735"/>
                </a:lnTo>
                <a:lnTo>
                  <a:pt x="75010" y="144780"/>
                </a:lnTo>
                <a:lnTo>
                  <a:pt x="83889" y="168832"/>
                </a:lnTo>
                <a:lnTo>
                  <a:pt x="92202" y="192404"/>
                </a:lnTo>
                <a:lnTo>
                  <a:pt x="125476" y="179958"/>
                </a:lnTo>
                <a:lnTo>
                  <a:pt x="115949" y="154793"/>
                </a:lnTo>
                <a:lnTo>
                  <a:pt x="106029" y="129984"/>
                </a:lnTo>
                <a:lnTo>
                  <a:pt x="95704" y="105556"/>
                </a:lnTo>
                <a:lnTo>
                  <a:pt x="84963" y="81533"/>
                </a:lnTo>
                <a:close/>
              </a:path>
              <a:path w="1011554" h="247650">
                <a:moveTo>
                  <a:pt x="147320" y="72008"/>
                </a:moveTo>
                <a:lnTo>
                  <a:pt x="116332" y="81279"/>
                </a:lnTo>
                <a:lnTo>
                  <a:pt x="122239" y="100111"/>
                </a:lnTo>
                <a:lnTo>
                  <a:pt x="128539" y="121157"/>
                </a:lnTo>
                <a:lnTo>
                  <a:pt x="135353" y="144780"/>
                </a:lnTo>
                <a:lnTo>
                  <a:pt x="142367" y="169798"/>
                </a:lnTo>
                <a:lnTo>
                  <a:pt x="175895" y="160527"/>
                </a:lnTo>
                <a:lnTo>
                  <a:pt x="168322" y="134695"/>
                </a:lnTo>
                <a:lnTo>
                  <a:pt x="161036" y="111315"/>
                </a:lnTo>
                <a:lnTo>
                  <a:pt x="154035" y="90412"/>
                </a:lnTo>
                <a:lnTo>
                  <a:pt x="147320" y="72008"/>
                </a:lnTo>
                <a:close/>
              </a:path>
              <a:path w="1011554" h="247650">
                <a:moveTo>
                  <a:pt x="147066" y="0"/>
                </a:moveTo>
                <a:lnTo>
                  <a:pt x="107061" y="9397"/>
                </a:lnTo>
                <a:lnTo>
                  <a:pt x="110109" y="16382"/>
                </a:lnTo>
                <a:lnTo>
                  <a:pt x="113157" y="23621"/>
                </a:lnTo>
                <a:lnTo>
                  <a:pt x="116205" y="31241"/>
                </a:lnTo>
                <a:lnTo>
                  <a:pt x="159639" y="31241"/>
                </a:lnTo>
                <a:lnTo>
                  <a:pt x="156281" y="22627"/>
                </a:lnTo>
                <a:lnTo>
                  <a:pt x="153066" y="14525"/>
                </a:lnTo>
                <a:lnTo>
                  <a:pt x="149994" y="6971"/>
                </a:lnTo>
                <a:lnTo>
                  <a:pt x="147066" y="0"/>
                </a:lnTo>
                <a:close/>
              </a:path>
              <a:path w="1011554" h="247650">
                <a:moveTo>
                  <a:pt x="348615" y="168275"/>
                </a:moveTo>
                <a:lnTo>
                  <a:pt x="314325" y="168275"/>
                </a:lnTo>
                <a:lnTo>
                  <a:pt x="314431" y="209676"/>
                </a:lnTo>
                <a:lnTo>
                  <a:pt x="316753" y="223470"/>
                </a:lnTo>
                <a:lnTo>
                  <a:pt x="324040" y="233791"/>
                </a:lnTo>
                <a:lnTo>
                  <a:pt x="336184" y="239992"/>
                </a:lnTo>
                <a:lnTo>
                  <a:pt x="353187" y="242062"/>
                </a:lnTo>
                <a:lnTo>
                  <a:pt x="416560" y="242062"/>
                </a:lnTo>
                <a:lnTo>
                  <a:pt x="446702" y="218118"/>
                </a:lnTo>
                <a:lnTo>
                  <a:pt x="448426" y="213994"/>
                </a:lnTo>
                <a:lnTo>
                  <a:pt x="353949" y="213994"/>
                </a:lnTo>
                <a:lnTo>
                  <a:pt x="348615" y="209676"/>
                </a:lnTo>
                <a:lnTo>
                  <a:pt x="348615" y="168275"/>
                </a:lnTo>
                <a:close/>
              </a:path>
              <a:path w="1011554" h="247650">
                <a:moveTo>
                  <a:pt x="276606" y="165226"/>
                </a:moveTo>
                <a:lnTo>
                  <a:pt x="271960" y="179278"/>
                </a:lnTo>
                <a:lnTo>
                  <a:pt x="266779" y="193246"/>
                </a:lnTo>
                <a:lnTo>
                  <a:pt x="261050" y="207142"/>
                </a:lnTo>
                <a:lnTo>
                  <a:pt x="254762" y="220979"/>
                </a:lnTo>
                <a:lnTo>
                  <a:pt x="283845" y="234314"/>
                </a:lnTo>
                <a:lnTo>
                  <a:pt x="307721" y="176148"/>
                </a:lnTo>
                <a:lnTo>
                  <a:pt x="276606" y="165226"/>
                </a:lnTo>
                <a:close/>
              </a:path>
              <a:path w="1011554" h="247650">
                <a:moveTo>
                  <a:pt x="472567" y="160273"/>
                </a:moveTo>
                <a:lnTo>
                  <a:pt x="471932" y="160273"/>
                </a:lnTo>
                <a:lnTo>
                  <a:pt x="444373" y="173481"/>
                </a:lnTo>
                <a:lnTo>
                  <a:pt x="451919" y="186457"/>
                </a:lnTo>
                <a:lnTo>
                  <a:pt x="459120" y="199850"/>
                </a:lnTo>
                <a:lnTo>
                  <a:pt x="465964" y="213647"/>
                </a:lnTo>
                <a:lnTo>
                  <a:pt x="472440" y="227837"/>
                </a:lnTo>
                <a:lnTo>
                  <a:pt x="502031" y="211962"/>
                </a:lnTo>
                <a:lnTo>
                  <a:pt x="494766" y="198939"/>
                </a:lnTo>
                <a:lnTo>
                  <a:pt x="487441" y="185975"/>
                </a:lnTo>
                <a:lnTo>
                  <a:pt x="480046" y="173083"/>
                </a:lnTo>
                <a:lnTo>
                  <a:pt x="472567" y="160273"/>
                </a:lnTo>
                <a:close/>
              </a:path>
              <a:path w="1011554" h="247650">
                <a:moveTo>
                  <a:pt x="421513" y="181482"/>
                </a:moveTo>
                <a:lnTo>
                  <a:pt x="419608" y="192404"/>
                </a:lnTo>
                <a:lnTo>
                  <a:pt x="417576" y="200532"/>
                </a:lnTo>
                <a:lnTo>
                  <a:pt x="415489" y="206013"/>
                </a:lnTo>
                <a:lnTo>
                  <a:pt x="413512" y="211327"/>
                </a:lnTo>
                <a:lnTo>
                  <a:pt x="408305" y="213994"/>
                </a:lnTo>
                <a:lnTo>
                  <a:pt x="448426" y="213994"/>
                </a:lnTo>
                <a:lnTo>
                  <a:pt x="449103" y="212375"/>
                </a:lnTo>
                <a:lnTo>
                  <a:pt x="451604" y="205866"/>
                </a:lnTo>
                <a:lnTo>
                  <a:pt x="454025" y="199008"/>
                </a:lnTo>
                <a:lnTo>
                  <a:pt x="447426" y="195699"/>
                </a:lnTo>
                <a:lnTo>
                  <a:pt x="439816" y="191674"/>
                </a:lnTo>
                <a:lnTo>
                  <a:pt x="431182" y="186936"/>
                </a:lnTo>
                <a:lnTo>
                  <a:pt x="421513" y="181482"/>
                </a:lnTo>
                <a:close/>
              </a:path>
              <a:path w="1011554" h="247650">
                <a:moveTo>
                  <a:pt x="394335" y="160273"/>
                </a:moveTo>
                <a:lnTo>
                  <a:pt x="371348" y="160273"/>
                </a:lnTo>
                <a:lnTo>
                  <a:pt x="359918" y="167766"/>
                </a:lnTo>
                <a:lnTo>
                  <a:pt x="366633" y="176528"/>
                </a:lnTo>
                <a:lnTo>
                  <a:pt x="373253" y="185467"/>
                </a:lnTo>
                <a:lnTo>
                  <a:pt x="379777" y="194573"/>
                </a:lnTo>
                <a:lnTo>
                  <a:pt x="386207" y="203834"/>
                </a:lnTo>
                <a:lnTo>
                  <a:pt x="413766" y="184403"/>
                </a:lnTo>
                <a:lnTo>
                  <a:pt x="408979" y="178329"/>
                </a:lnTo>
                <a:lnTo>
                  <a:pt x="404145" y="172291"/>
                </a:lnTo>
                <a:lnTo>
                  <a:pt x="399264" y="166276"/>
                </a:lnTo>
                <a:lnTo>
                  <a:pt x="394335" y="160273"/>
                </a:lnTo>
                <a:close/>
              </a:path>
              <a:path w="1011554" h="247650">
                <a:moveTo>
                  <a:pt x="478409" y="73025"/>
                </a:moveTo>
                <a:lnTo>
                  <a:pt x="287782" y="73025"/>
                </a:lnTo>
                <a:lnTo>
                  <a:pt x="287782" y="83312"/>
                </a:lnTo>
                <a:lnTo>
                  <a:pt x="446151" y="83312"/>
                </a:lnTo>
                <a:lnTo>
                  <a:pt x="446151" y="96392"/>
                </a:lnTo>
                <a:lnTo>
                  <a:pt x="286512" y="96392"/>
                </a:lnTo>
                <a:lnTo>
                  <a:pt x="286512" y="120268"/>
                </a:lnTo>
                <a:lnTo>
                  <a:pt x="446151" y="120268"/>
                </a:lnTo>
                <a:lnTo>
                  <a:pt x="446151" y="133476"/>
                </a:lnTo>
                <a:lnTo>
                  <a:pt x="278892" y="133476"/>
                </a:lnTo>
                <a:lnTo>
                  <a:pt x="278892" y="160273"/>
                </a:lnTo>
                <a:lnTo>
                  <a:pt x="478409" y="160273"/>
                </a:lnTo>
                <a:lnTo>
                  <a:pt x="478409" y="73025"/>
                </a:lnTo>
                <a:close/>
              </a:path>
              <a:path w="1011554" h="247650">
                <a:moveTo>
                  <a:pt x="366776" y="1015"/>
                </a:moveTo>
                <a:lnTo>
                  <a:pt x="327025" y="1015"/>
                </a:lnTo>
                <a:lnTo>
                  <a:pt x="313241" y="16091"/>
                </a:lnTo>
                <a:lnTo>
                  <a:pt x="296672" y="30464"/>
                </a:lnTo>
                <a:lnTo>
                  <a:pt x="277340" y="44146"/>
                </a:lnTo>
                <a:lnTo>
                  <a:pt x="255270" y="57150"/>
                </a:lnTo>
                <a:lnTo>
                  <a:pt x="277368" y="78993"/>
                </a:lnTo>
                <a:lnTo>
                  <a:pt x="280797" y="77088"/>
                </a:lnTo>
                <a:lnTo>
                  <a:pt x="284353" y="75183"/>
                </a:lnTo>
                <a:lnTo>
                  <a:pt x="287782" y="73025"/>
                </a:lnTo>
                <a:lnTo>
                  <a:pt x="478409" y="73025"/>
                </a:lnTo>
                <a:lnTo>
                  <a:pt x="478409" y="56387"/>
                </a:lnTo>
                <a:lnTo>
                  <a:pt x="312547" y="56387"/>
                </a:lnTo>
                <a:lnTo>
                  <a:pt x="317621" y="52506"/>
                </a:lnTo>
                <a:lnTo>
                  <a:pt x="322564" y="48482"/>
                </a:lnTo>
                <a:lnTo>
                  <a:pt x="327388" y="44315"/>
                </a:lnTo>
                <a:lnTo>
                  <a:pt x="332105" y="40004"/>
                </a:lnTo>
                <a:lnTo>
                  <a:pt x="448919" y="40004"/>
                </a:lnTo>
                <a:lnTo>
                  <a:pt x="449834" y="39242"/>
                </a:lnTo>
                <a:lnTo>
                  <a:pt x="449834" y="16637"/>
                </a:lnTo>
                <a:lnTo>
                  <a:pt x="354457" y="16637"/>
                </a:lnTo>
                <a:lnTo>
                  <a:pt x="358775" y="11556"/>
                </a:lnTo>
                <a:lnTo>
                  <a:pt x="362966" y="6350"/>
                </a:lnTo>
                <a:lnTo>
                  <a:pt x="366776" y="1015"/>
                </a:lnTo>
                <a:close/>
              </a:path>
              <a:path w="1011554" h="247650">
                <a:moveTo>
                  <a:pt x="448919" y="40004"/>
                </a:moveTo>
                <a:lnTo>
                  <a:pt x="404622" y="40004"/>
                </a:lnTo>
                <a:lnTo>
                  <a:pt x="385572" y="56387"/>
                </a:lnTo>
                <a:lnTo>
                  <a:pt x="429260" y="56387"/>
                </a:lnTo>
                <a:lnTo>
                  <a:pt x="448919" y="40004"/>
                </a:lnTo>
                <a:close/>
              </a:path>
              <a:path w="1011554" h="247650">
                <a:moveTo>
                  <a:pt x="749554" y="68579"/>
                </a:moveTo>
                <a:lnTo>
                  <a:pt x="516890" y="68579"/>
                </a:lnTo>
                <a:lnTo>
                  <a:pt x="516890" y="104393"/>
                </a:lnTo>
                <a:lnTo>
                  <a:pt x="550799" y="104393"/>
                </a:lnTo>
                <a:lnTo>
                  <a:pt x="550799" y="93979"/>
                </a:lnTo>
                <a:lnTo>
                  <a:pt x="749554" y="93979"/>
                </a:lnTo>
                <a:lnTo>
                  <a:pt x="749554" y="68579"/>
                </a:lnTo>
                <a:close/>
              </a:path>
              <a:path w="1011554" h="247650">
                <a:moveTo>
                  <a:pt x="749554" y="93979"/>
                </a:moveTo>
                <a:lnTo>
                  <a:pt x="715772" y="93979"/>
                </a:lnTo>
                <a:lnTo>
                  <a:pt x="715772" y="104393"/>
                </a:lnTo>
                <a:lnTo>
                  <a:pt x="749554" y="104393"/>
                </a:lnTo>
                <a:lnTo>
                  <a:pt x="749554" y="93979"/>
                </a:lnTo>
                <a:close/>
              </a:path>
              <a:path w="1011554" h="247650">
                <a:moveTo>
                  <a:pt x="583565" y="762"/>
                </a:moveTo>
                <a:lnTo>
                  <a:pt x="549275" y="762"/>
                </a:lnTo>
                <a:lnTo>
                  <a:pt x="542250" y="13094"/>
                </a:lnTo>
                <a:lnTo>
                  <a:pt x="533368" y="24749"/>
                </a:lnTo>
                <a:lnTo>
                  <a:pt x="522628" y="35712"/>
                </a:lnTo>
                <a:lnTo>
                  <a:pt x="510032" y="45973"/>
                </a:lnTo>
                <a:lnTo>
                  <a:pt x="516556" y="53095"/>
                </a:lnTo>
                <a:lnTo>
                  <a:pt x="522033" y="59229"/>
                </a:lnTo>
                <a:lnTo>
                  <a:pt x="526462" y="64387"/>
                </a:lnTo>
                <a:lnTo>
                  <a:pt x="529844" y="68579"/>
                </a:lnTo>
                <a:lnTo>
                  <a:pt x="530352" y="68579"/>
                </a:lnTo>
                <a:lnTo>
                  <a:pt x="538116" y="62388"/>
                </a:lnTo>
                <a:lnTo>
                  <a:pt x="545417" y="55816"/>
                </a:lnTo>
                <a:lnTo>
                  <a:pt x="552265" y="48863"/>
                </a:lnTo>
                <a:lnTo>
                  <a:pt x="558673" y="41528"/>
                </a:lnTo>
                <a:lnTo>
                  <a:pt x="639191" y="41528"/>
                </a:lnTo>
                <a:lnTo>
                  <a:pt x="639191" y="17906"/>
                </a:lnTo>
                <a:lnTo>
                  <a:pt x="575056" y="17906"/>
                </a:lnTo>
                <a:lnTo>
                  <a:pt x="578104" y="12445"/>
                </a:lnTo>
                <a:lnTo>
                  <a:pt x="580898" y="6731"/>
                </a:lnTo>
                <a:lnTo>
                  <a:pt x="583565" y="762"/>
                </a:lnTo>
                <a:close/>
              </a:path>
              <a:path w="1011554" h="247650">
                <a:moveTo>
                  <a:pt x="591439" y="41528"/>
                </a:moveTo>
                <a:lnTo>
                  <a:pt x="575056" y="41528"/>
                </a:lnTo>
                <a:lnTo>
                  <a:pt x="564896" y="49402"/>
                </a:lnTo>
                <a:lnTo>
                  <a:pt x="570865" y="56514"/>
                </a:lnTo>
                <a:lnTo>
                  <a:pt x="577181" y="64387"/>
                </a:lnTo>
                <a:lnTo>
                  <a:pt x="580517" y="68579"/>
                </a:lnTo>
                <a:lnTo>
                  <a:pt x="591693" y="68579"/>
                </a:lnTo>
                <a:lnTo>
                  <a:pt x="606171" y="57912"/>
                </a:lnTo>
                <a:lnTo>
                  <a:pt x="596519" y="46989"/>
                </a:lnTo>
                <a:lnTo>
                  <a:pt x="591439" y="41528"/>
                </a:lnTo>
                <a:close/>
              </a:path>
              <a:path w="1011554" h="247650">
                <a:moveTo>
                  <a:pt x="639445" y="50672"/>
                </a:moveTo>
                <a:lnTo>
                  <a:pt x="611378" y="55371"/>
                </a:lnTo>
                <a:lnTo>
                  <a:pt x="612902" y="59943"/>
                </a:lnTo>
                <a:lnTo>
                  <a:pt x="614466" y="64387"/>
                </a:lnTo>
                <a:lnTo>
                  <a:pt x="615823" y="68579"/>
                </a:lnTo>
                <a:lnTo>
                  <a:pt x="644906" y="68579"/>
                </a:lnTo>
                <a:lnTo>
                  <a:pt x="641350" y="56514"/>
                </a:lnTo>
                <a:lnTo>
                  <a:pt x="639445" y="50672"/>
                </a:lnTo>
                <a:close/>
              </a:path>
              <a:path w="1011554" h="247650">
                <a:moveTo>
                  <a:pt x="713232" y="41528"/>
                </a:moveTo>
                <a:lnTo>
                  <a:pt x="691896" y="41528"/>
                </a:lnTo>
                <a:lnTo>
                  <a:pt x="684149" y="47497"/>
                </a:lnTo>
                <a:lnTo>
                  <a:pt x="688197" y="51881"/>
                </a:lnTo>
                <a:lnTo>
                  <a:pt x="692531" y="56848"/>
                </a:lnTo>
                <a:lnTo>
                  <a:pt x="697209" y="62483"/>
                </a:lnTo>
                <a:lnTo>
                  <a:pt x="702056" y="68579"/>
                </a:lnTo>
                <a:lnTo>
                  <a:pt x="709041" y="68579"/>
                </a:lnTo>
                <a:lnTo>
                  <a:pt x="726440" y="55879"/>
                </a:lnTo>
                <a:lnTo>
                  <a:pt x="722122" y="51053"/>
                </a:lnTo>
                <a:lnTo>
                  <a:pt x="717804" y="46354"/>
                </a:lnTo>
                <a:lnTo>
                  <a:pt x="713232" y="41528"/>
                </a:lnTo>
                <a:close/>
              </a:path>
              <a:path w="1011554" h="247650">
                <a:moveTo>
                  <a:pt x="699897" y="762"/>
                </a:moveTo>
                <a:lnTo>
                  <a:pt x="665353" y="762"/>
                </a:lnTo>
                <a:lnTo>
                  <a:pt x="659233" y="13833"/>
                </a:lnTo>
                <a:lnTo>
                  <a:pt x="652303" y="25987"/>
                </a:lnTo>
                <a:lnTo>
                  <a:pt x="644564" y="37212"/>
                </a:lnTo>
                <a:lnTo>
                  <a:pt x="636016" y="47497"/>
                </a:lnTo>
                <a:lnTo>
                  <a:pt x="644802" y="53353"/>
                </a:lnTo>
                <a:lnTo>
                  <a:pt x="652113" y="58340"/>
                </a:lnTo>
                <a:lnTo>
                  <a:pt x="657998" y="62483"/>
                </a:lnTo>
                <a:lnTo>
                  <a:pt x="662305" y="65658"/>
                </a:lnTo>
                <a:lnTo>
                  <a:pt x="667307" y="59942"/>
                </a:lnTo>
                <a:lnTo>
                  <a:pt x="672036" y="54022"/>
                </a:lnTo>
                <a:lnTo>
                  <a:pt x="676503" y="47888"/>
                </a:lnTo>
                <a:lnTo>
                  <a:pt x="680720" y="41528"/>
                </a:lnTo>
                <a:lnTo>
                  <a:pt x="750570" y="41528"/>
                </a:lnTo>
                <a:lnTo>
                  <a:pt x="750570" y="17906"/>
                </a:lnTo>
                <a:lnTo>
                  <a:pt x="693166" y="17906"/>
                </a:lnTo>
                <a:lnTo>
                  <a:pt x="695579" y="12445"/>
                </a:lnTo>
                <a:lnTo>
                  <a:pt x="697865" y="6731"/>
                </a:lnTo>
                <a:lnTo>
                  <a:pt x="699897" y="762"/>
                </a:lnTo>
                <a:close/>
              </a:path>
              <a:path w="1011554" h="247650">
                <a:moveTo>
                  <a:pt x="724662" y="108838"/>
                </a:moveTo>
                <a:lnTo>
                  <a:pt x="540258" y="108838"/>
                </a:lnTo>
                <a:lnTo>
                  <a:pt x="540258" y="246760"/>
                </a:lnTo>
                <a:lnTo>
                  <a:pt x="574040" y="246760"/>
                </a:lnTo>
                <a:lnTo>
                  <a:pt x="574040" y="238887"/>
                </a:lnTo>
                <a:lnTo>
                  <a:pt x="732663" y="238887"/>
                </a:lnTo>
                <a:lnTo>
                  <a:pt x="732663" y="216281"/>
                </a:lnTo>
                <a:lnTo>
                  <a:pt x="574040" y="216281"/>
                </a:lnTo>
                <a:lnTo>
                  <a:pt x="574040" y="201802"/>
                </a:lnTo>
                <a:lnTo>
                  <a:pt x="732663" y="201802"/>
                </a:lnTo>
                <a:lnTo>
                  <a:pt x="732663" y="178942"/>
                </a:lnTo>
                <a:lnTo>
                  <a:pt x="574040" y="178942"/>
                </a:lnTo>
                <a:lnTo>
                  <a:pt x="574040" y="168020"/>
                </a:lnTo>
                <a:lnTo>
                  <a:pt x="724662" y="168020"/>
                </a:lnTo>
                <a:lnTo>
                  <a:pt x="724662" y="145160"/>
                </a:lnTo>
                <a:lnTo>
                  <a:pt x="574040" y="145160"/>
                </a:lnTo>
                <a:lnTo>
                  <a:pt x="574040" y="131698"/>
                </a:lnTo>
                <a:lnTo>
                  <a:pt x="724662" y="131698"/>
                </a:lnTo>
                <a:lnTo>
                  <a:pt x="724662" y="108838"/>
                </a:lnTo>
                <a:close/>
              </a:path>
              <a:path w="1011554" h="247650">
                <a:moveTo>
                  <a:pt x="732663" y="238887"/>
                </a:moveTo>
                <a:lnTo>
                  <a:pt x="700405" y="238887"/>
                </a:lnTo>
                <a:lnTo>
                  <a:pt x="700405" y="246760"/>
                </a:lnTo>
                <a:lnTo>
                  <a:pt x="732663" y="246760"/>
                </a:lnTo>
                <a:lnTo>
                  <a:pt x="732663" y="238887"/>
                </a:lnTo>
                <a:close/>
              </a:path>
              <a:path w="1011554" h="247650">
                <a:moveTo>
                  <a:pt x="732663" y="201802"/>
                </a:moveTo>
                <a:lnTo>
                  <a:pt x="700405" y="201802"/>
                </a:lnTo>
                <a:lnTo>
                  <a:pt x="700405" y="216281"/>
                </a:lnTo>
                <a:lnTo>
                  <a:pt x="732663" y="216281"/>
                </a:lnTo>
                <a:lnTo>
                  <a:pt x="732663" y="201802"/>
                </a:lnTo>
                <a:close/>
              </a:path>
              <a:path w="1011554" h="247650">
                <a:moveTo>
                  <a:pt x="724662" y="131698"/>
                </a:moveTo>
                <a:lnTo>
                  <a:pt x="692404" y="131698"/>
                </a:lnTo>
                <a:lnTo>
                  <a:pt x="692404" y="145160"/>
                </a:lnTo>
                <a:lnTo>
                  <a:pt x="724662" y="145160"/>
                </a:lnTo>
                <a:lnTo>
                  <a:pt x="724662" y="131698"/>
                </a:lnTo>
                <a:close/>
              </a:path>
              <a:path w="1011554" h="247650">
                <a:moveTo>
                  <a:pt x="1011301" y="211581"/>
                </a:moveTo>
                <a:lnTo>
                  <a:pt x="840740" y="211581"/>
                </a:lnTo>
                <a:lnTo>
                  <a:pt x="840740" y="237870"/>
                </a:lnTo>
                <a:lnTo>
                  <a:pt x="1011301" y="237870"/>
                </a:lnTo>
                <a:lnTo>
                  <a:pt x="1011301" y="211581"/>
                </a:lnTo>
                <a:close/>
              </a:path>
              <a:path w="1011554" h="247650">
                <a:moveTo>
                  <a:pt x="824611" y="129666"/>
                </a:moveTo>
                <a:lnTo>
                  <a:pt x="792861" y="129666"/>
                </a:lnTo>
                <a:lnTo>
                  <a:pt x="792861" y="190881"/>
                </a:lnTo>
                <a:lnTo>
                  <a:pt x="763270" y="197612"/>
                </a:lnTo>
                <a:lnTo>
                  <a:pt x="770255" y="232917"/>
                </a:lnTo>
                <a:lnTo>
                  <a:pt x="788804" y="227012"/>
                </a:lnTo>
                <a:lnTo>
                  <a:pt x="806735" y="221487"/>
                </a:lnTo>
                <a:lnTo>
                  <a:pt x="824047" y="216344"/>
                </a:lnTo>
                <a:lnTo>
                  <a:pt x="840740" y="211581"/>
                </a:lnTo>
                <a:lnTo>
                  <a:pt x="1011301" y="211581"/>
                </a:lnTo>
                <a:lnTo>
                  <a:pt x="1011301" y="209550"/>
                </a:lnTo>
                <a:lnTo>
                  <a:pt x="850265" y="209550"/>
                </a:lnTo>
                <a:lnTo>
                  <a:pt x="849983" y="201267"/>
                </a:lnTo>
                <a:lnTo>
                  <a:pt x="850086" y="184225"/>
                </a:lnTo>
                <a:lnTo>
                  <a:pt x="850159" y="182752"/>
                </a:lnTo>
                <a:lnTo>
                  <a:pt x="824611" y="182752"/>
                </a:lnTo>
                <a:lnTo>
                  <a:pt x="824611" y="129666"/>
                </a:lnTo>
                <a:close/>
              </a:path>
              <a:path w="1011554" h="247650">
                <a:moveTo>
                  <a:pt x="943737" y="187832"/>
                </a:moveTo>
                <a:lnTo>
                  <a:pt x="911860" y="187832"/>
                </a:lnTo>
                <a:lnTo>
                  <a:pt x="911860" y="209550"/>
                </a:lnTo>
                <a:lnTo>
                  <a:pt x="943737" y="209550"/>
                </a:lnTo>
                <a:lnTo>
                  <a:pt x="943737" y="187832"/>
                </a:lnTo>
                <a:close/>
              </a:path>
              <a:path w="1011554" h="247650">
                <a:moveTo>
                  <a:pt x="1000379" y="159512"/>
                </a:moveTo>
                <a:lnTo>
                  <a:pt x="855218" y="159512"/>
                </a:lnTo>
                <a:lnTo>
                  <a:pt x="855218" y="187832"/>
                </a:lnTo>
                <a:lnTo>
                  <a:pt x="1000379" y="187832"/>
                </a:lnTo>
                <a:lnTo>
                  <a:pt x="1000379" y="159512"/>
                </a:lnTo>
                <a:close/>
              </a:path>
              <a:path w="1011554" h="247650">
                <a:moveTo>
                  <a:pt x="850519" y="175513"/>
                </a:moveTo>
                <a:lnTo>
                  <a:pt x="824611" y="182752"/>
                </a:lnTo>
                <a:lnTo>
                  <a:pt x="850159" y="182752"/>
                </a:lnTo>
                <a:lnTo>
                  <a:pt x="850519" y="175513"/>
                </a:lnTo>
                <a:close/>
              </a:path>
              <a:path w="1011554" h="247650">
                <a:moveTo>
                  <a:pt x="943737" y="141604"/>
                </a:moveTo>
                <a:lnTo>
                  <a:pt x="911860" y="141604"/>
                </a:lnTo>
                <a:lnTo>
                  <a:pt x="911860" y="159512"/>
                </a:lnTo>
                <a:lnTo>
                  <a:pt x="943737" y="159512"/>
                </a:lnTo>
                <a:lnTo>
                  <a:pt x="943737" y="141604"/>
                </a:lnTo>
                <a:close/>
              </a:path>
              <a:path w="1011554" h="247650">
                <a:moveTo>
                  <a:pt x="999109" y="12700"/>
                </a:moveTo>
                <a:lnTo>
                  <a:pt x="856488" y="12700"/>
                </a:lnTo>
                <a:lnTo>
                  <a:pt x="856488" y="141604"/>
                </a:lnTo>
                <a:lnTo>
                  <a:pt x="999109" y="141604"/>
                </a:lnTo>
                <a:lnTo>
                  <a:pt x="999109" y="113791"/>
                </a:lnTo>
                <a:lnTo>
                  <a:pt x="887476" y="113791"/>
                </a:lnTo>
                <a:lnTo>
                  <a:pt x="887476" y="89915"/>
                </a:lnTo>
                <a:lnTo>
                  <a:pt x="999109" y="89915"/>
                </a:lnTo>
                <a:lnTo>
                  <a:pt x="999109" y="64134"/>
                </a:lnTo>
                <a:lnTo>
                  <a:pt x="887476" y="64134"/>
                </a:lnTo>
                <a:lnTo>
                  <a:pt x="887476" y="40512"/>
                </a:lnTo>
                <a:lnTo>
                  <a:pt x="999109" y="40512"/>
                </a:lnTo>
                <a:lnTo>
                  <a:pt x="999109" y="12700"/>
                </a:lnTo>
                <a:close/>
              </a:path>
              <a:path w="1011554" h="247650">
                <a:moveTo>
                  <a:pt x="847725" y="98932"/>
                </a:moveTo>
                <a:lnTo>
                  <a:pt x="768985" y="98932"/>
                </a:lnTo>
                <a:lnTo>
                  <a:pt x="768985" y="129666"/>
                </a:lnTo>
                <a:lnTo>
                  <a:pt x="847725" y="129666"/>
                </a:lnTo>
                <a:lnTo>
                  <a:pt x="847725" y="98932"/>
                </a:lnTo>
                <a:close/>
              </a:path>
              <a:path w="1011554" h="247650">
                <a:moveTo>
                  <a:pt x="943737" y="89915"/>
                </a:moveTo>
                <a:lnTo>
                  <a:pt x="911860" y="89915"/>
                </a:lnTo>
                <a:lnTo>
                  <a:pt x="911860" y="113791"/>
                </a:lnTo>
                <a:lnTo>
                  <a:pt x="943737" y="113791"/>
                </a:lnTo>
                <a:lnTo>
                  <a:pt x="943737" y="89915"/>
                </a:lnTo>
                <a:close/>
              </a:path>
              <a:path w="1011554" h="247650">
                <a:moveTo>
                  <a:pt x="999109" y="89915"/>
                </a:moveTo>
                <a:lnTo>
                  <a:pt x="967994" y="89915"/>
                </a:lnTo>
                <a:lnTo>
                  <a:pt x="967994" y="113791"/>
                </a:lnTo>
                <a:lnTo>
                  <a:pt x="999109" y="113791"/>
                </a:lnTo>
                <a:lnTo>
                  <a:pt x="999109" y="89915"/>
                </a:lnTo>
                <a:close/>
              </a:path>
              <a:path w="1011554" h="247650">
                <a:moveTo>
                  <a:pt x="824611" y="46735"/>
                </a:moveTo>
                <a:lnTo>
                  <a:pt x="792861" y="46735"/>
                </a:lnTo>
                <a:lnTo>
                  <a:pt x="792861" y="98932"/>
                </a:lnTo>
                <a:lnTo>
                  <a:pt x="824611" y="98932"/>
                </a:lnTo>
                <a:lnTo>
                  <a:pt x="824611" y="46735"/>
                </a:lnTo>
                <a:close/>
              </a:path>
              <a:path w="1011554" h="247650">
                <a:moveTo>
                  <a:pt x="943737" y="40512"/>
                </a:moveTo>
                <a:lnTo>
                  <a:pt x="911860" y="40512"/>
                </a:lnTo>
                <a:lnTo>
                  <a:pt x="911860" y="64134"/>
                </a:lnTo>
                <a:lnTo>
                  <a:pt x="943737" y="64134"/>
                </a:lnTo>
                <a:lnTo>
                  <a:pt x="943737" y="40512"/>
                </a:lnTo>
                <a:close/>
              </a:path>
              <a:path w="1011554" h="247650">
                <a:moveTo>
                  <a:pt x="999109" y="40512"/>
                </a:moveTo>
                <a:lnTo>
                  <a:pt x="967994" y="40512"/>
                </a:lnTo>
                <a:lnTo>
                  <a:pt x="967994" y="64134"/>
                </a:lnTo>
                <a:lnTo>
                  <a:pt x="999109" y="64134"/>
                </a:lnTo>
                <a:lnTo>
                  <a:pt x="999109" y="40512"/>
                </a:lnTo>
                <a:close/>
              </a:path>
              <a:path w="1011554" h="247650">
                <a:moveTo>
                  <a:pt x="849503" y="15366"/>
                </a:moveTo>
                <a:lnTo>
                  <a:pt x="767969" y="15366"/>
                </a:lnTo>
                <a:lnTo>
                  <a:pt x="767969" y="46735"/>
                </a:lnTo>
                <a:lnTo>
                  <a:pt x="849503" y="46735"/>
                </a:lnTo>
                <a:lnTo>
                  <a:pt x="849503" y="15366"/>
                </a:lnTo>
                <a:close/>
              </a:path>
            </a:pathLst>
          </a:custGeom>
          <a:solidFill>
            <a:srgbClr val="EB4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2770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设备设施管理</a:t>
            </a:r>
            <a:endParaRPr sz="3600"/>
          </a:p>
        </p:txBody>
      </p:sp>
      <p:sp>
        <p:nvSpPr>
          <p:cNvPr id="31" name="object 31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80365" y="174752"/>
            <a:ext cx="367030" cy="238760"/>
          </a:xfrm>
          <a:custGeom>
            <a:avLst/>
            <a:gdLst/>
            <a:ahLst/>
            <a:cxnLst/>
            <a:rect l="l" t="t" r="r" b="b"/>
            <a:pathLst>
              <a:path w="367030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7030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7030" h="238759">
                <a:moveTo>
                  <a:pt x="366725" y="3937"/>
                </a:moveTo>
                <a:lnTo>
                  <a:pt x="216852" y="3937"/>
                </a:lnTo>
                <a:lnTo>
                  <a:pt x="216852" y="29591"/>
                </a:lnTo>
                <a:lnTo>
                  <a:pt x="332041" y="29591"/>
                </a:lnTo>
                <a:lnTo>
                  <a:pt x="246316" y="234442"/>
                </a:lnTo>
                <a:lnTo>
                  <a:pt x="276529" y="234442"/>
                </a:lnTo>
                <a:lnTo>
                  <a:pt x="366725" y="13970"/>
                </a:lnTo>
                <a:lnTo>
                  <a:pt x="366725" y="3937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0" y="0"/>
            <a:ext cx="6096000" cy="685799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887367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3476625" cy="1562735"/>
          </a:xfrm>
          <a:custGeom>
            <a:avLst/>
            <a:gdLst/>
            <a:ahLst/>
            <a:cxnLst/>
            <a:rect l="l" t="t" r="r" b="b"/>
            <a:pathLst>
              <a:path w="3476625" h="1562735">
                <a:moveTo>
                  <a:pt x="3476273" y="0"/>
                </a:moveTo>
                <a:lnTo>
                  <a:pt x="2207260" y="1269111"/>
                </a:lnTo>
                <a:lnTo>
                  <a:pt x="2172104" y="1302620"/>
                </a:lnTo>
                <a:lnTo>
                  <a:pt x="2135761" y="1334099"/>
                </a:lnTo>
                <a:lnTo>
                  <a:pt x="2098305" y="1363547"/>
                </a:lnTo>
                <a:lnTo>
                  <a:pt x="2059809" y="1390965"/>
                </a:lnTo>
                <a:lnTo>
                  <a:pt x="2020348" y="1416351"/>
                </a:lnTo>
                <a:lnTo>
                  <a:pt x="1979996" y="1439706"/>
                </a:lnTo>
                <a:lnTo>
                  <a:pt x="1938828" y="1461031"/>
                </a:lnTo>
                <a:lnTo>
                  <a:pt x="1896917" y="1480324"/>
                </a:lnTo>
                <a:lnTo>
                  <a:pt x="1854338" y="1497587"/>
                </a:lnTo>
                <a:lnTo>
                  <a:pt x="1811165" y="1512819"/>
                </a:lnTo>
                <a:lnTo>
                  <a:pt x="1767473" y="1526020"/>
                </a:lnTo>
                <a:lnTo>
                  <a:pt x="1723335" y="1537189"/>
                </a:lnTo>
                <a:lnTo>
                  <a:pt x="1678826" y="1546329"/>
                </a:lnTo>
                <a:lnTo>
                  <a:pt x="1634020" y="1553437"/>
                </a:lnTo>
                <a:lnTo>
                  <a:pt x="1588991" y="1558514"/>
                </a:lnTo>
                <a:lnTo>
                  <a:pt x="1543814" y="1561560"/>
                </a:lnTo>
                <a:lnTo>
                  <a:pt x="1498563" y="1562576"/>
                </a:lnTo>
                <a:lnTo>
                  <a:pt x="1453312" y="1561560"/>
                </a:lnTo>
                <a:lnTo>
                  <a:pt x="1408135" y="1558514"/>
                </a:lnTo>
                <a:lnTo>
                  <a:pt x="1363106" y="1553437"/>
                </a:lnTo>
                <a:lnTo>
                  <a:pt x="1318301" y="1546329"/>
                </a:lnTo>
                <a:lnTo>
                  <a:pt x="1273792" y="1537189"/>
                </a:lnTo>
                <a:lnTo>
                  <a:pt x="1229654" y="1526020"/>
                </a:lnTo>
                <a:lnTo>
                  <a:pt x="1185962" y="1512819"/>
                </a:lnTo>
                <a:lnTo>
                  <a:pt x="1142790" y="1497587"/>
                </a:lnTo>
                <a:lnTo>
                  <a:pt x="1100212" y="1480324"/>
                </a:lnTo>
                <a:lnTo>
                  <a:pt x="1058302" y="1461031"/>
                </a:lnTo>
                <a:lnTo>
                  <a:pt x="1017134" y="1439706"/>
                </a:lnTo>
                <a:lnTo>
                  <a:pt x="976783" y="1416351"/>
                </a:lnTo>
                <a:lnTo>
                  <a:pt x="937323" y="1390965"/>
                </a:lnTo>
                <a:lnTo>
                  <a:pt x="898828" y="1363547"/>
                </a:lnTo>
                <a:lnTo>
                  <a:pt x="861372" y="1334099"/>
                </a:lnTo>
                <a:lnTo>
                  <a:pt x="825030" y="1302620"/>
                </a:lnTo>
                <a:lnTo>
                  <a:pt x="789876" y="1269111"/>
                </a:lnTo>
                <a:lnTo>
                  <a:pt x="0" y="479201"/>
                </a:lnTo>
              </a:path>
            </a:pathLst>
          </a:custGeom>
          <a:ln w="317500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662" y="4451921"/>
            <a:ext cx="1768475" cy="1768475"/>
          </a:xfrm>
          <a:custGeom>
            <a:avLst/>
            <a:gdLst/>
            <a:ahLst/>
            <a:cxnLst/>
            <a:rect l="l" t="t" r="r" b="b"/>
            <a:pathLst>
              <a:path w="1768475" h="1768475">
                <a:moveTo>
                  <a:pt x="720909" y="67627"/>
                </a:moveTo>
                <a:lnTo>
                  <a:pt x="757129" y="38040"/>
                </a:lnTo>
                <a:lnTo>
                  <a:pt x="797289" y="16906"/>
                </a:lnTo>
                <a:lnTo>
                  <a:pt x="840078" y="4226"/>
                </a:lnTo>
                <a:lnTo>
                  <a:pt x="884183" y="0"/>
                </a:lnTo>
                <a:lnTo>
                  <a:pt x="928294" y="4226"/>
                </a:lnTo>
                <a:lnTo>
                  <a:pt x="971101" y="16906"/>
                </a:lnTo>
                <a:lnTo>
                  <a:pt x="1011290" y="38040"/>
                </a:lnTo>
                <a:lnTo>
                  <a:pt x="1047553" y="67627"/>
                </a:lnTo>
                <a:lnTo>
                  <a:pt x="1700714" y="720915"/>
                </a:lnTo>
                <a:lnTo>
                  <a:pt x="1730301" y="757141"/>
                </a:lnTo>
                <a:lnTo>
                  <a:pt x="1751434" y="797313"/>
                </a:lnTo>
                <a:lnTo>
                  <a:pt x="1764114" y="840117"/>
                </a:lnTo>
                <a:lnTo>
                  <a:pt x="1768341" y="884237"/>
                </a:lnTo>
                <a:lnTo>
                  <a:pt x="1764114" y="928357"/>
                </a:lnTo>
                <a:lnTo>
                  <a:pt x="1751434" y="971161"/>
                </a:lnTo>
                <a:lnTo>
                  <a:pt x="1730301" y="1011333"/>
                </a:lnTo>
                <a:lnTo>
                  <a:pt x="1700714" y="1047559"/>
                </a:lnTo>
                <a:lnTo>
                  <a:pt x="1047553" y="1700758"/>
                </a:lnTo>
                <a:lnTo>
                  <a:pt x="1011290" y="1730353"/>
                </a:lnTo>
                <a:lnTo>
                  <a:pt x="971101" y="1751493"/>
                </a:lnTo>
                <a:lnTo>
                  <a:pt x="928294" y="1764177"/>
                </a:lnTo>
                <a:lnTo>
                  <a:pt x="884183" y="1768405"/>
                </a:lnTo>
                <a:lnTo>
                  <a:pt x="840078" y="1764177"/>
                </a:lnTo>
                <a:lnTo>
                  <a:pt x="797289" y="1751493"/>
                </a:lnTo>
                <a:lnTo>
                  <a:pt x="757129" y="1730353"/>
                </a:lnTo>
                <a:lnTo>
                  <a:pt x="720909" y="1700758"/>
                </a:lnTo>
                <a:lnTo>
                  <a:pt x="67646" y="1047559"/>
                </a:lnTo>
                <a:lnTo>
                  <a:pt x="38051" y="1011333"/>
                </a:lnTo>
                <a:lnTo>
                  <a:pt x="16911" y="971161"/>
                </a:lnTo>
                <a:lnTo>
                  <a:pt x="4227" y="928357"/>
                </a:lnTo>
                <a:lnTo>
                  <a:pt x="0" y="884237"/>
                </a:lnTo>
                <a:lnTo>
                  <a:pt x="4227" y="840117"/>
                </a:lnTo>
                <a:lnTo>
                  <a:pt x="16911" y="797313"/>
                </a:lnTo>
                <a:lnTo>
                  <a:pt x="38051" y="757141"/>
                </a:lnTo>
                <a:lnTo>
                  <a:pt x="67646" y="720915"/>
                </a:lnTo>
                <a:lnTo>
                  <a:pt x="720909" y="67627"/>
                </a:lnTo>
              </a:path>
            </a:pathLst>
          </a:custGeom>
          <a:ln w="133349">
            <a:solidFill>
              <a:srgbClr val="F7F7F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47644" y="2965704"/>
            <a:ext cx="2694432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77611" y="2961132"/>
            <a:ext cx="806196" cy="1121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806700" y="2904218"/>
            <a:ext cx="3540760" cy="1190625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625"/>
              </a:spcBef>
            </a:pPr>
            <a:r>
              <a:rPr sz="4000" b="1" spc="-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工具表格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EXPRESS </a:t>
            </a:r>
            <a:r>
              <a:rPr sz="1800" spc="-3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STATION </a:t>
            </a:r>
            <a:r>
              <a:rPr sz="180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FORM</a:t>
            </a:r>
            <a:r>
              <a:rPr sz="1800" spc="-110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5" dirty="0">
                <a:solidFill>
                  <a:srgbClr val="F7F7F7"/>
                </a:solidFill>
                <a:latin typeface="Arial" panose="020B0604020202020204"/>
                <a:cs typeface="Arial" panose="020B0604020202020204"/>
              </a:rPr>
              <a:t>TOOL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08</a:t>
            </a:r>
            <a:endParaRPr spc="-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60857" y="1997582"/>
          <a:ext cx="5104765" cy="454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145"/>
                <a:gridCol w="890269"/>
                <a:gridCol w="771525"/>
                <a:gridCol w="878205"/>
                <a:gridCol w="984884"/>
                <a:gridCol w="1032510"/>
              </a:tblGrid>
              <a:tr h="5704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日期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姓名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体温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8605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检测时间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36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检测人员签字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429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健康信息码核对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</a:tr>
              <a:tr h="2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828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828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828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828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828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828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828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489953" y="2009520"/>
          <a:ext cx="5108575" cy="4591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8475"/>
                <a:gridCol w="715644"/>
                <a:gridCol w="607059"/>
                <a:gridCol w="633094"/>
                <a:gridCol w="560705"/>
                <a:gridCol w="786764"/>
                <a:gridCol w="593725"/>
                <a:gridCol w="692785"/>
              </a:tblGrid>
              <a:tr h="652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4935">
                        <a:lnSpc>
                          <a:spcPct val="100000"/>
                        </a:lnSpc>
                      </a:pPr>
                      <a:r>
                        <a:rPr sz="1050" b="1" spc="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sz="105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23520">
                        <a:lnSpc>
                          <a:spcPct val="100000"/>
                        </a:lnSpc>
                      </a:pPr>
                      <a:r>
                        <a:rPr sz="1050" b="1" spc="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学院</a:t>
                      </a:r>
                      <a:endParaRPr sz="105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70180">
                        <a:lnSpc>
                          <a:spcPct val="100000"/>
                        </a:lnSpc>
                      </a:pPr>
                      <a:r>
                        <a:rPr sz="1050" b="1" spc="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姓名</a:t>
                      </a:r>
                      <a:endParaRPr sz="105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83515" marR="173990">
                        <a:lnSpc>
                          <a:spcPts val="1230"/>
                        </a:lnSpc>
                        <a:spcBef>
                          <a:spcPts val="5"/>
                        </a:spcBef>
                      </a:pPr>
                      <a:r>
                        <a:rPr sz="105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联系 电话</a:t>
                      </a:r>
                      <a:endParaRPr sz="105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47320">
                        <a:lnSpc>
                          <a:spcPct val="100000"/>
                        </a:lnSpc>
                      </a:pPr>
                      <a:r>
                        <a:rPr sz="1050" b="1" spc="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体温</a:t>
                      </a:r>
                      <a:endParaRPr sz="105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59715" marR="48260" indent="-200025">
                        <a:lnSpc>
                          <a:spcPts val="1240"/>
                        </a:lnSpc>
                        <a:spcBef>
                          <a:spcPts val="5"/>
                        </a:spcBef>
                      </a:pPr>
                      <a:r>
                        <a:rPr sz="105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健康信息码 </a:t>
                      </a:r>
                      <a:r>
                        <a:rPr sz="1050" b="1" spc="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核对</a:t>
                      </a:r>
                      <a:endParaRPr sz="105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64465" marR="153670">
                        <a:lnSpc>
                          <a:spcPts val="1230"/>
                        </a:lnSpc>
                        <a:spcBef>
                          <a:spcPts val="5"/>
                        </a:spcBef>
                      </a:pPr>
                      <a:r>
                        <a:rPr sz="105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检测 时间</a:t>
                      </a:r>
                      <a:endParaRPr sz="105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13360" marR="69215" indent="-134620">
                        <a:lnSpc>
                          <a:spcPts val="1240"/>
                        </a:lnSpc>
                        <a:spcBef>
                          <a:spcPts val="5"/>
                        </a:spcBef>
                      </a:pPr>
                      <a:r>
                        <a:rPr sz="105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检测人员 </a:t>
                      </a:r>
                      <a:r>
                        <a:rPr sz="1050" b="1" spc="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签字</a:t>
                      </a:r>
                      <a:endParaRPr sz="105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</a:tr>
              <a:tr h="3388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9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680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309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314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66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3171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687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29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71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30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823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2432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2854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48308" y="1082745"/>
          <a:ext cx="9854565" cy="901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335"/>
                <a:gridCol w="2372360"/>
                <a:gridCol w="775970"/>
                <a:gridCol w="2007870"/>
                <a:gridCol w="648334"/>
                <a:gridCol w="2626995"/>
                <a:gridCol w="647700"/>
              </a:tblGrid>
              <a:tr h="4719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EB4D0D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000" dirty="0">
                          <a:solidFill>
                            <a:srgbClr val="1F1F42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员工体温登记表</a:t>
                      </a:r>
                      <a:endParaRPr sz="2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5240" marB="0">
                    <a:lnB w="12700">
                      <a:solidFill>
                        <a:srgbClr val="EB4D0D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EB4D0D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EB4D0D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000" dirty="0">
                          <a:solidFill>
                            <a:srgbClr val="1F1F42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来访人员体温登记表</a:t>
                      </a:r>
                      <a:endParaRPr sz="2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5240" marB="0">
                    <a:lnB w="12700">
                      <a:solidFill>
                        <a:srgbClr val="EB4D0D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EB4D0D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</a:tr>
              <a:tr h="428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1590">
                        <a:lnSpc>
                          <a:spcPts val="1415"/>
                        </a:lnSpc>
                      </a:pPr>
                      <a:r>
                        <a:rPr sz="1200" dirty="0">
                          <a:solidFill>
                            <a:srgbClr val="1F1F42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项目：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T w="12700">
                      <a:solidFill>
                        <a:srgbClr val="EB4D0D"/>
                      </a:solidFill>
                      <a:prstDash val="solid"/>
                    </a:lnT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ts val="1415"/>
                        </a:lnSpc>
                      </a:pPr>
                      <a:r>
                        <a:rPr sz="1200" dirty="0">
                          <a:solidFill>
                            <a:srgbClr val="1F1F42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日期：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T w="12700">
                      <a:solidFill>
                        <a:srgbClr val="EB4D0D"/>
                      </a:solidFill>
                      <a:prstDash val="solid"/>
                    </a:lnT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94640">
                        <a:lnSpc>
                          <a:spcPts val="1415"/>
                        </a:lnSpc>
                      </a:pPr>
                      <a:r>
                        <a:rPr sz="1200" dirty="0">
                          <a:solidFill>
                            <a:srgbClr val="1F1F42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序号：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T w="12700">
                      <a:solidFill>
                        <a:srgbClr val="EB4D0D"/>
                      </a:solidFill>
                      <a:prstDash val="solid"/>
                    </a:lnT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2860">
                        <a:lnSpc>
                          <a:spcPts val="1415"/>
                        </a:lnSpc>
                      </a:pPr>
                      <a:r>
                        <a:rPr sz="1200" dirty="0">
                          <a:solidFill>
                            <a:srgbClr val="1F1F42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项目：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T w="12700">
                      <a:solidFill>
                        <a:srgbClr val="EB4D0D"/>
                      </a:solidFill>
                      <a:prstDash val="solid"/>
                    </a:lnT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ts val="1415"/>
                        </a:lnSpc>
                      </a:pPr>
                      <a:r>
                        <a:rPr sz="1200" dirty="0">
                          <a:solidFill>
                            <a:srgbClr val="1F1F42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日期：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T w="12700">
                      <a:solidFill>
                        <a:srgbClr val="EB4D0D"/>
                      </a:solidFill>
                      <a:prstDash val="solid"/>
                    </a:lnT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67640">
                        <a:lnSpc>
                          <a:spcPts val="1415"/>
                        </a:lnSpc>
                      </a:pPr>
                      <a:r>
                        <a:rPr sz="1200" dirty="0">
                          <a:solidFill>
                            <a:srgbClr val="1F1F42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序号：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T w="12700">
                      <a:solidFill>
                        <a:srgbClr val="EB4D0D"/>
                      </a:solidFill>
                      <a:prstDash val="solid"/>
                    </a:lnT>
                    <a:solidFill>
                      <a:srgbClr val="F7F7F7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36855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快递站点管理表格</a:t>
            </a:r>
            <a:endParaRPr sz="3600"/>
          </a:p>
        </p:txBody>
      </p:sp>
      <p:sp>
        <p:nvSpPr>
          <p:cNvPr id="6" name="object 6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0365" y="174752"/>
            <a:ext cx="366395" cy="238760"/>
          </a:xfrm>
          <a:custGeom>
            <a:avLst/>
            <a:gdLst/>
            <a:ahLst/>
            <a:cxnLst/>
            <a:rect l="l" t="t" r="r" b="b"/>
            <a:pathLst>
              <a:path w="366395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6395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6395" h="238759">
                <a:moveTo>
                  <a:pt x="295579" y="0"/>
                </a:moveTo>
                <a:lnTo>
                  <a:pt x="256515" y="9001"/>
                </a:lnTo>
                <a:lnTo>
                  <a:pt x="228031" y="45309"/>
                </a:lnTo>
                <a:lnTo>
                  <a:pt x="226822" y="57403"/>
                </a:lnTo>
                <a:lnTo>
                  <a:pt x="229398" y="74598"/>
                </a:lnTo>
                <a:lnTo>
                  <a:pt x="237128" y="89614"/>
                </a:lnTo>
                <a:lnTo>
                  <a:pt x="250010" y="102463"/>
                </a:lnTo>
                <a:lnTo>
                  <a:pt x="268046" y="113156"/>
                </a:lnTo>
                <a:lnTo>
                  <a:pt x="268046" y="113665"/>
                </a:lnTo>
                <a:lnTo>
                  <a:pt x="246434" y="125239"/>
                </a:lnTo>
                <a:lnTo>
                  <a:pt x="230995" y="139779"/>
                </a:lnTo>
                <a:lnTo>
                  <a:pt x="221731" y="157295"/>
                </a:lnTo>
                <a:lnTo>
                  <a:pt x="218643" y="177800"/>
                </a:lnTo>
                <a:lnTo>
                  <a:pt x="219843" y="190609"/>
                </a:lnTo>
                <a:lnTo>
                  <a:pt x="248141" y="228822"/>
                </a:lnTo>
                <a:lnTo>
                  <a:pt x="287540" y="238251"/>
                </a:lnTo>
                <a:lnTo>
                  <a:pt x="305121" y="237182"/>
                </a:lnTo>
                <a:lnTo>
                  <a:pt x="320643" y="233981"/>
                </a:lnTo>
                <a:lnTo>
                  <a:pt x="334107" y="228661"/>
                </a:lnTo>
                <a:lnTo>
                  <a:pt x="345516" y="221234"/>
                </a:lnTo>
                <a:lnTo>
                  <a:pt x="352138" y="214502"/>
                </a:lnTo>
                <a:lnTo>
                  <a:pt x="293052" y="214502"/>
                </a:lnTo>
                <a:lnTo>
                  <a:pt x="283479" y="213834"/>
                </a:lnTo>
                <a:lnTo>
                  <a:pt x="251080" y="191531"/>
                </a:lnTo>
                <a:lnTo>
                  <a:pt x="247954" y="176402"/>
                </a:lnTo>
                <a:lnTo>
                  <a:pt x="250624" y="161236"/>
                </a:lnTo>
                <a:lnTo>
                  <a:pt x="258633" y="147939"/>
                </a:lnTo>
                <a:lnTo>
                  <a:pt x="271984" y="136523"/>
                </a:lnTo>
                <a:lnTo>
                  <a:pt x="290677" y="127000"/>
                </a:lnTo>
                <a:lnTo>
                  <a:pt x="341068" y="127000"/>
                </a:lnTo>
                <a:lnTo>
                  <a:pt x="337895" y="124204"/>
                </a:lnTo>
                <a:lnTo>
                  <a:pt x="315823" y="113538"/>
                </a:lnTo>
                <a:lnTo>
                  <a:pt x="315823" y="112902"/>
                </a:lnTo>
                <a:lnTo>
                  <a:pt x="334642" y="101496"/>
                </a:lnTo>
                <a:lnTo>
                  <a:pt x="335166" y="100965"/>
                </a:lnTo>
                <a:lnTo>
                  <a:pt x="292455" y="100965"/>
                </a:lnTo>
                <a:lnTo>
                  <a:pt x="276634" y="92563"/>
                </a:lnTo>
                <a:lnTo>
                  <a:pt x="265331" y="82423"/>
                </a:lnTo>
                <a:lnTo>
                  <a:pt x="258547" y="70568"/>
                </a:lnTo>
                <a:lnTo>
                  <a:pt x="256286" y="57023"/>
                </a:lnTo>
                <a:lnTo>
                  <a:pt x="256966" y="50115"/>
                </a:lnTo>
                <a:lnTo>
                  <a:pt x="286048" y="24576"/>
                </a:lnTo>
                <a:lnTo>
                  <a:pt x="293497" y="24002"/>
                </a:lnTo>
                <a:lnTo>
                  <a:pt x="349362" y="24002"/>
                </a:lnTo>
                <a:lnTo>
                  <a:pt x="348787" y="23058"/>
                </a:lnTo>
                <a:lnTo>
                  <a:pt x="340969" y="14986"/>
                </a:lnTo>
                <a:lnTo>
                  <a:pt x="331439" y="8411"/>
                </a:lnTo>
                <a:lnTo>
                  <a:pt x="320698" y="3730"/>
                </a:lnTo>
                <a:lnTo>
                  <a:pt x="308745" y="930"/>
                </a:lnTo>
                <a:lnTo>
                  <a:pt x="295579" y="0"/>
                </a:lnTo>
                <a:close/>
              </a:path>
              <a:path w="366395" h="238759">
                <a:moveTo>
                  <a:pt x="341068" y="127000"/>
                </a:moveTo>
                <a:lnTo>
                  <a:pt x="290677" y="127000"/>
                </a:lnTo>
                <a:lnTo>
                  <a:pt x="310922" y="136429"/>
                </a:lnTo>
                <a:lnTo>
                  <a:pt x="325385" y="147955"/>
                </a:lnTo>
                <a:lnTo>
                  <a:pt x="334063" y="161575"/>
                </a:lnTo>
                <a:lnTo>
                  <a:pt x="336792" y="176402"/>
                </a:lnTo>
                <a:lnTo>
                  <a:pt x="336905" y="177800"/>
                </a:lnTo>
                <a:lnTo>
                  <a:pt x="336194" y="184886"/>
                </a:lnTo>
                <a:lnTo>
                  <a:pt x="302341" y="213836"/>
                </a:lnTo>
                <a:lnTo>
                  <a:pt x="293052" y="214502"/>
                </a:lnTo>
                <a:lnTo>
                  <a:pt x="352138" y="214502"/>
                </a:lnTo>
                <a:lnTo>
                  <a:pt x="354600" y="212000"/>
                </a:lnTo>
                <a:lnTo>
                  <a:pt x="361089" y="201279"/>
                </a:lnTo>
                <a:lnTo>
                  <a:pt x="364982" y="189104"/>
                </a:lnTo>
                <a:lnTo>
                  <a:pt x="366280" y="175514"/>
                </a:lnTo>
                <a:lnTo>
                  <a:pt x="363125" y="155203"/>
                </a:lnTo>
                <a:lnTo>
                  <a:pt x="353663" y="138096"/>
                </a:lnTo>
                <a:lnTo>
                  <a:pt x="341068" y="127000"/>
                </a:lnTo>
                <a:close/>
              </a:path>
              <a:path w="366395" h="238759">
                <a:moveTo>
                  <a:pt x="349362" y="24002"/>
                </a:moveTo>
                <a:lnTo>
                  <a:pt x="293497" y="24002"/>
                </a:lnTo>
                <a:lnTo>
                  <a:pt x="301328" y="24552"/>
                </a:lnTo>
                <a:lnTo>
                  <a:pt x="308306" y="26209"/>
                </a:lnTo>
                <a:lnTo>
                  <a:pt x="329340" y="57023"/>
                </a:lnTo>
                <a:lnTo>
                  <a:pt x="329339" y="57403"/>
                </a:lnTo>
                <a:lnTo>
                  <a:pt x="327056" y="70639"/>
                </a:lnTo>
                <a:lnTo>
                  <a:pt x="320138" y="82359"/>
                </a:lnTo>
                <a:lnTo>
                  <a:pt x="308605" y="92459"/>
                </a:lnTo>
                <a:lnTo>
                  <a:pt x="292455" y="100965"/>
                </a:lnTo>
                <a:lnTo>
                  <a:pt x="335166" y="100965"/>
                </a:lnTo>
                <a:lnTo>
                  <a:pt x="348084" y="87852"/>
                </a:lnTo>
                <a:lnTo>
                  <a:pt x="356150" y="71969"/>
                </a:lnTo>
                <a:lnTo>
                  <a:pt x="358838" y="53848"/>
                </a:lnTo>
                <a:lnTo>
                  <a:pt x="357721" y="42489"/>
                </a:lnTo>
                <a:lnTo>
                  <a:pt x="354371" y="32226"/>
                </a:lnTo>
                <a:lnTo>
                  <a:pt x="349362" y="24002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7732" y="1778253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项目：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67914" y="1778253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日期：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8222" y="1778253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序号：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89775" y="1778253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项目：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28097" y="1778253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序号：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60751" y="1084833"/>
            <a:ext cx="12979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消毒记录表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48308" y="1554733"/>
            <a:ext cx="3923665" cy="0"/>
          </a:xfrm>
          <a:custGeom>
            <a:avLst/>
            <a:gdLst/>
            <a:ahLst/>
            <a:cxnLst/>
            <a:rect l="l" t="t" r="r" b="b"/>
            <a:pathLst>
              <a:path w="3923665">
                <a:moveTo>
                  <a:pt x="0" y="0"/>
                </a:moveTo>
                <a:lnTo>
                  <a:pt x="3923309" y="0"/>
                </a:lnTo>
              </a:path>
            </a:pathLst>
          </a:custGeom>
          <a:ln w="127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497569" y="1084833"/>
            <a:ext cx="12979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F1F42"/>
                </a:solidFill>
                <a:latin typeface="微软雅黑" panose="020B0503020204020204" charset="-122"/>
                <a:cs typeface="微软雅黑" panose="020B0503020204020204" charset="-122"/>
              </a:rPr>
              <a:t>工作日报表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84390" y="1554733"/>
            <a:ext cx="3923665" cy="0"/>
          </a:xfrm>
          <a:custGeom>
            <a:avLst/>
            <a:gdLst/>
            <a:ahLst/>
            <a:cxnLst/>
            <a:rect l="l" t="t" r="r" b="b"/>
            <a:pathLst>
              <a:path w="3923665">
                <a:moveTo>
                  <a:pt x="0" y="0"/>
                </a:moveTo>
                <a:lnTo>
                  <a:pt x="3923156" y="0"/>
                </a:lnTo>
              </a:path>
            </a:pathLst>
          </a:custGeom>
          <a:ln w="127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76554" y="2036064"/>
          <a:ext cx="5088890" cy="4561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965"/>
                <a:gridCol w="595629"/>
                <a:gridCol w="773430"/>
                <a:gridCol w="1106170"/>
                <a:gridCol w="556894"/>
                <a:gridCol w="854075"/>
                <a:gridCol w="701039"/>
              </a:tblGrid>
              <a:tr h="5982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82880" marR="175895">
                        <a:lnSpc>
                          <a:spcPts val="1060"/>
                        </a:lnSpc>
                      </a:pPr>
                      <a:r>
                        <a:rPr sz="90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消毒 时间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消毒区域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1018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消毒用品名称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用量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消毒人员签字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备注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3291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3291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3291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3290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3292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3291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3291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3291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386576" y="2019807"/>
          <a:ext cx="5525135" cy="459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0"/>
                <a:gridCol w="1489075"/>
                <a:gridCol w="1349375"/>
                <a:gridCol w="1334770"/>
              </a:tblGrid>
              <a:tr h="4558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日</a:t>
                      </a:r>
                      <a:r>
                        <a:rPr sz="1000" b="1" spc="2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期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tabLst>
                          <a:tab pos="681990" algn="l"/>
                          <a:tab pos="986790" algn="l"/>
                        </a:tabLst>
                      </a:pPr>
                      <a:r>
                        <a:rPr sz="1000" spc="-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年	月	日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营业时间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381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</a:tr>
              <a:tr h="4749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在岗人数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来访人员数量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381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</a:tr>
              <a:tr h="697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收件情况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7128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发件情况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6451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站点消毒情况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7078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414020" marR="406400" indent="126365">
                        <a:lnSpc>
                          <a:spcPts val="116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有无 </a:t>
                      </a:r>
                      <a:r>
                        <a:rPr sz="1000" b="1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异常情况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48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备注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E7EAE8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4072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负责人签字</a:t>
                      </a:r>
                      <a:endParaRPr sz="10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005B4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7F7F7"/>
                      </a:solidFill>
                      <a:prstDash val="solid"/>
                    </a:lnL>
                    <a:lnR w="12700">
                      <a:solidFill>
                        <a:srgbClr val="F7F7F7"/>
                      </a:solidFill>
                      <a:prstDash val="solid"/>
                    </a:lnR>
                    <a:lnT w="12700">
                      <a:solidFill>
                        <a:srgbClr val="F7F7F7"/>
                      </a:solidFill>
                      <a:prstDash val="solid"/>
                    </a:lnT>
                    <a:lnB w="12700">
                      <a:solidFill>
                        <a:srgbClr val="F7F7F7"/>
                      </a:solidFill>
                      <a:prstDash val="solid"/>
                    </a:lnB>
                    <a:solidFill>
                      <a:srgbClr val="CAD2CE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</a:tbl>
          </a:graphicData>
        </a:graphic>
      </p:graphicFrame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92809" y="116535"/>
            <a:ext cx="36855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1F42"/>
                </a:solidFill>
              </a:rPr>
              <a:t>快递站点管理表格</a:t>
            </a:r>
            <a:endParaRPr sz="3600"/>
          </a:p>
        </p:txBody>
      </p:sp>
      <p:sp>
        <p:nvSpPr>
          <p:cNvPr id="14" name="object 14"/>
          <p:cNvSpPr/>
          <p:nvPr/>
        </p:nvSpPr>
        <p:spPr>
          <a:xfrm>
            <a:off x="0" y="795054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5999">
            <a:solidFill>
              <a:srgbClr val="7B7B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17538" y="0"/>
            <a:ext cx="699770" cy="810260"/>
          </a:xfrm>
          <a:custGeom>
            <a:avLst/>
            <a:gdLst/>
            <a:ahLst/>
            <a:cxnLst/>
            <a:rect l="l" t="t" r="r" b="b"/>
            <a:pathLst>
              <a:path w="699769" h="810260">
                <a:moveTo>
                  <a:pt x="0" y="810133"/>
                </a:moveTo>
                <a:lnTo>
                  <a:pt x="699350" y="810133"/>
                </a:lnTo>
                <a:lnTo>
                  <a:pt x="699350" y="0"/>
                </a:lnTo>
                <a:lnTo>
                  <a:pt x="0" y="0"/>
                </a:lnTo>
                <a:lnTo>
                  <a:pt x="0" y="81013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0357" y="0"/>
            <a:ext cx="699350" cy="8128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7659" y="164592"/>
            <a:ext cx="486156" cy="515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80365" y="174752"/>
            <a:ext cx="366395" cy="238760"/>
          </a:xfrm>
          <a:custGeom>
            <a:avLst/>
            <a:gdLst/>
            <a:ahLst/>
            <a:cxnLst/>
            <a:rect l="l" t="t" r="r" b="b"/>
            <a:pathLst>
              <a:path w="366395" h="238759">
                <a:moveTo>
                  <a:pt x="78879" y="0"/>
                </a:moveTo>
                <a:lnTo>
                  <a:pt x="31495" y="17627"/>
                </a:lnTo>
                <a:lnTo>
                  <a:pt x="5059" y="70103"/>
                </a:lnTo>
                <a:lnTo>
                  <a:pt x="0" y="123698"/>
                </a:lnTo>
                <a:lnTo>
                  <a:pt x="1204" y="150014"/>
                </a:lnTo>
                <a:lnTo>
                  <a:pt x="10838" y="192599"/>
                </a:lnTo>
                <a:lnTo>
                  <a:pt x="42506" y="230917"/>
                </a:lnTo>
                <a:lnTo>
                  <a:pt x="73672" y="238251"/>
                </a:lnTo>
                <a:lnTo>
                  <a:pt x="91236" y="236323"/>
                </a:lnTo>
                <a:lnTo>
                  <a:pt x="106726" y="230536"/>
                </a:lnTo>
                <a:lnTo>
                  <a:pt x="120141" y="220892"/>
                </a:lnTo>
                <a:lnTo>
                  <a:pt x="125828" y="214122"/>
                </a:lnTo>
                <a:lnTo>
                  <a:pt x="76352" y="214122"/>
                </a:lnTo>
                <a:lnTo>
                  <a:pt x="55968" y="208383"/>
                </a:lnTo>
                <a:lnTo>
                  <a:pt x="41411" y="191166"/>
                </a:lnTo>
                <a:lnTo>
                  <a:pt x="32679" y="162472"/>
                </a:lnTo>
                <a:lnTo>
                  <a:pt x="29870" y="123698"/>
                </a:lnTo>
                <a:lnTo>
                  <a:pt x="29865" y="120903"/>
                </a:lnTo>
                <a:lnTo>
                  <a:pt x="32735" y="79388"/>
                </a:lnTo>
                <a:lnTo>
                  <a:pt x="41636" y="48752"/>
                </a:lnTo>
                <a:lnTo>
                  <a:pt x="56472" y="30378"/>
                </a:lnTo>
                <a:lnTo>
                  <a:pt x="77241" y="24256"/>
                </a:lnTo>
                <a:lnTo>
                  <a:pt x="128336" y="24256"/>
                </a:lnTo>
                <a:lnTo>
                  <a:pt x="110915" y="7383"/>
                </a:lnTo>
                <a:lnTo>
                  <a:pt x="78879" y="0"/>
                </a:lnTo>
                <a:close/>
              </a:path>
              <a:path w="366395" h="238759">
                <a:moveTo>
                  <a:pt x="128336" y="24256"/>
                </a:moveTo>
                <a:lnTo>
                  <a:pt x="77241" y="24256"/>
                </a:lnTo>
                <a:lnTo>
                  <a:pt x="96903" y="30303"/>
                </a:lnTo>
                <a:lnTo>
                  <a:pt x="110948" y="48434"/>
                </a:lnTo>
                <a:lnTo>
                  <a:pt x="119377" y="78638"/>
                </a:lnTo>
                <a:lnTo>
                  <a:pt x="122009" y="118237"/>
                </a:lnTo>
                <a:lnTo>
                  <a:pt x="122088" y="122300"/>
                </a:lnTo>
                <a:lnTo>
                  <a:pt x="119322" y="161669"/>
                </a:lnTo>
                <a:lnTo>
                  <a:pt x="110728" y="190801"/>
                </a:lnTo>
                <a:lnTo>
                  <a:pt x="96404" y="208289"/>
                </a:lnTo>
                <a:lnTo>
                  <a:pt x="76352" y="214122"/>
                </a:lnTo>
                <a:lnTo>
                  <a:pt x="125828" y="214122"/>
                </a:lnTo>
                <a:lnTo>
                  <a:pt x="146942" y="169672"/>
                </a:lnTo>
                <a:lnTo>
                  <a:pt x="152095" y="118237"/>
                </a:lnTo>
                <a:lnTo>
                  <a:pt x="147520" y="66490"/>
                </a:lnTo>
                <a:lnTo>
                  <a:pt x="133794" y="29543"/>
                </a:lnTo>
                <a:lnTo>
                  <a:pt x="128336" y="24256"/>
                </a:lnTo>
                <a:close/>
              </a:path>
              <a:path w="366395" h="238759">
                <a:moveTo>
                  <a:pt x="295579" y="0"/>
                </a:moveTo>
                <a:lnTo>
                  <a:pt x="256515" y="9001"/>
                </a:lnTo>
                <a:lnTo>
                  <a:pt x="228031" y="45309"/>
                </a:lnTo>
                <a:lnTo>
                  <a:pt x="226822" y="57403"/>
                </a:lnTo>
                <a:lnTo>
                  <a:pt x="229398" y="74598"/>
                </a:lnTo>
                <a:lnTo>
                  <a:pt x="237128" y="89614"/>
                </a:lnTo>
                <a:lnTo>
                  <a:pt x="250010" y="102463"/>
                </a:lnTo>
                <a:lnTo>
                  <a:pt x="268046" y="113156"/>
                </a:lnTo>
                <a:lnTo>
                  <a:pt x="268046" y="113665"/>
                </a:lnTo>
                <a:lnTo>
                  <a:pt x="246434" y="125239"/>
                </a:lnTo>
                <a:lnTo>
                  <a:pt x="230995" y="139779"/>
                </a:lnTo>
                <a:lnTo>
                  <a:pt x="221731" y="157295"/>
                </a:lnTo>
                <a:lnTo>
                  <a:pt x="218643" y="177800"/>
                </a:lnTo>
                <a:lnTo>
                  <a:pt x="219843" y="190609"/>
                </a:lnTo>
                <a:lnTo>
                  <a:pt x="248141" y="228822"/>
                </a:lnTo>
                <a:lnTo>
                  <a:pt x="287540" y="238251"/>
                </a:lnTo>
                <a:lnTo>
                  <a:pt x="305121" y="237182"/>
                </a:lnTo>
                <a:lnTo>
                  <a:pt x="320643" y="233981"/>
                </a:lnTo>
                <a:lnTo>
                  <a:pt x="334107" y="228661"/>
                </a:lnTo>
                <a:lnTo>
                  <a:pt x="345516" y="221234"/>
                </a:lnTo>
                <a:lnTo>
                  <a:pt x="352138" y="214502"/>
                </a:lnTo>
                <a:lnTo>
                  <a:pt x="293052" y="214502"/>
                </a:lnTo>
                <a:lnTo>
                  <a:pt x="283479" y="213834"/>
                </a:lnTo>
                <a:lnTo>
                  <a:pt x="251080" y="191531"/>
                </a:lnTo>
                <a:lnTo>
                  <a:pt x="247954" y="176402"/>
                </a:lnTo>
                <a:lnTo>
                  <a:pt x="250624" y="161236"/>
                </a:lnTo>
                <a:lnTo>
                  <a:pt x="258633" y="147939"/>
                </a:lnTo>
                <a:lnTo>
                  <a:pt x="271984" y="136523"/>
                </a:lnTo>
                <a:lnTo>
                  <a:pt x="290677" y="127000"/>
                </a:lnTo>
                <a:lnTo>
                  <a:pt x="341068" y="127000"/>
                </a:lnTo>
                <a:lnTo>
                  <a:pt x="337895" y="124204"/>
                </a:lnTo>
                <a:lnTo>
                  <a:pt x="315823" y="113538"/>
                </a:lnTo>
                <a:lnTo>
                  <a:pt x="315823" y="112902"/>
                </a:lnTo>
                <a:lnTo>
                  <a:pt x="334642" y="101496"/>
                </a:lnTo>
                <a:lnTo>
                  <a:pt x="335166" y="100965"/>
                </a:lnTo>
                <a:lnTo>
                  <a:pt x="292455" y="100965"/>
                </a:lnTo>
                <a:lnTo>
                  <a:pt x="276634" y="92563"/>
                </a:lnTo>
                <a:lnTo>
                  <a:pt x="265331" y="82423"/>
                </a:lnTo>
                <a:lnTo>
                  <a:pt x="258547" y="70568"/>
                </a:lnTo>
                <a:lnTo>
                  <a:pt x="256286" y="57023"/>
                </a:lnTo>
                <a:lnTo>
                  <a:pt x="256966" y="50115"/>
                </a:lnTo>
                <a:lnTo>
                  <a:pt x="286048" y="24576"/>
                </a:lnTo>
                <a:lnTo>
                  <a:pt x="293497" y="24002"/>
                </a:lnTo>
                <a:lnTo>
                  <a:pt x="349362" y="24002"/>
                </a:lnTo>
                <a:lnTo>
                  <a:pt x="348787" y="23058"/>
                </a:lnTo>
                <a:lnTo>
                  <a:pt x="340969" y="14986"/>
                </a:lnTo>
                <a:lnTo>
                  <a:pt x="331439" y="8411"/>
                </a:lnTo>
                <a:lnTo>
                  <a:pt x="320698" y="3730"/>
                </a:lnTo>
                <a:lnTo>
                  <a:pt x="308745" y="930"/>
                </a:lnTo>
                <a:lnTo>
                  <a:pt x="295579" y="0"/>
                </a:lnTo>
                <a:close/>
              </a:path>
              <a:path w="366395" h="238759">
                <a:moveTo>
                  <a:pt x="341068" y="127000"/>
                </a:moveTo>
                <a:lnTo>
                  <a:pt x="290677" y="127000"/>
                </a:lnTo>
                <a:lnTo>
                  <a:pt x="310922" y="136429"/>
                </a:lnTo>
                <a:lnTo>
                  <a:pt x="325385" y="147955"/>
                </a:lnTo>
                <a:lnTo>
                  <a:pt x="334063" y="161575"/>
                </a:lnTo>
                <a:lnTo>
                  <a:pt x="336792" y="176402"/>
                </a:lnTo>
                <a:lnTo>
                  <a:pt x="336905" y="177800"/>
                </a:lnTo>
                <a:lnTo>
                  <a:pt x="336194" y="184886"/>
                </a:lnTo>
                <a:lnTo>
                  <a:pt x="302341" y="213836"/>
                </a:lnTo>
                <a:lnTo>
                  <a:pt x="293052" y="214502"/>
                </a:lnTo>
                <a:lnTo>
                  <a:pt x="352138" y="214502"/>
                </a:lnTo>
                <a:lnTo>
                  <a:pt x="354600" y="212000"/>
                </a:lnTo>
                <a:lnTo>
                  <a:pt x="361089" y="201279"/>
                </a:lnTo>
                <a:lnTo>
                  <a:pt x="364982" y="189104"/>
                </a:lnTo>
                <a:lnTo>
                  <a:pt x="366280" y="175514"/>
                </a:lnTo>
                <a:lnTo>
                  <a:pt x="363125" y="155203"/>
                </a:lnTo>
                <a:lnTo>
                  <a:pt x="353663" y="138096"/>
                </a:lnTo>
                <a:lnTo>
                  <a:pt x="341068" y="127000"/>
                </a:lnTo>
                <a:close/>
              </a:path>
              <a:path w="366395" h="238759">
                <a:moveTo>
                  <a:pt x="349362" y="24002"/>
                </a:moveTo>
                <a:lnTo>
                  <a:pt x="293497" y="24002"/>
                </a:lnTo>
                <a:lnTo>
                  <a:pt x="301328" y="24552"/>
                </a:lnTo>
                <a:lnTo>
                  <a:pt x="308306" y="26209"/>
                </a:lnTo>
                <a:lnTo>
                  <a:pt x="329340" y="57023"/>
                </a:lnTo>
                <a:lnTo>
                  <a:pt x="329339" y="57403"/>
                </a:lnTo>
                <a:lnTo>
                  <a:pt x="327056" y="70639"/>
                </a:lnTo>
                <a:lnTo>
                  <a:pt x="320138" y="82359"/>
                </a:lnTo>
                <a:lnTo>
                  <a:pt x="308605" y="92459"/>
                </a:lnTo>
                <a:lnTo>
                  <a:pt x="292455" y="100965"/>
                </a:lnTo>
                <a:lnTo>
                  <a:pt x="335166" y="100965"/>
                </a:lnTo>
                <a:lnTo>
                  <a:pt x="348084" y="87852"/>
                </a:lnTo>
                <a:lnTo>
                  <a:pt x="356150" y="71969"/>
                </a:lnTo>
                <a:lnTo>
                  <a:pt x="358838" y="53848"/>
                </a:lnTo>
                <a:lnTo>
                  <a:pt x="357721" y="42489"/>
                </a:lnTo>
                <a:lnTo>
                  <a:pt x="354371" y="32226"/>
                </a:lnTo>
                <a:lnTo>
                  <a:pt x="349362" y="24002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7502" y="554481"/>
            <a:ext cx="466090" cy="115570"/>
          </a:xfrm>
          <a:custGeom>
            <a:avLst/>
            <a:gdLst/>
            <a:ahLst/>
            <a:cxnLst/>
            <a:rect l="l" t="t" r="r" b="b"/>
            <a:pathLst>
              <a:path w="466090" h="115570">
                <a:moveTo>
                  <a:pt x="32740" y="0"/>
                </a:moveTo>
                <a:lnTo>
                  <a:pt x="0" y="0"/>
                </a:lnTo>
                <a:lnTo>
                  <a:pt x="0" y="115315"/>
                </a:lnTo>
                <a:lnTo>
                  <a:pt x="14884" y="115315"/>
                </a:lnTo>
                <a:lnTo>
                  <a:pt x="14884" y="72135"/>
                </a:lnTo>
                <a:lnTo>
                  <a:pt x="29845" y="72135"/>
                </a:lnTo>
                <a:lnTo>
                  <a:pt x="62949" y="59054"/>
                </a:lnTo>
                <a:lnTo>
                  <a:pt x="14884" y="59054"/>
                </a:lnTo>
                <a:lnTo>
                  <a:pt x="14884" y="13080"/>
                </a:lnTo>
                <a:lnTo>
                  <a:pt x="65417" y="13080"/>
                </a:lnTo>
                <a:lnTo>
                  <a:pt x="61734" y="9016"/>
                </a:lnTo>
                <a:lnTo>
                  <a:pt x="56057" y="5089"/>
                </a:lnTo>
                <a:lnTo>
                  <a:pt x="49333" y="2270"/>
                </a:lnTo>
                <a:lnTo>
                  <a:pt x="41560" y="569"/>
                </a:lnTo>
                <a:lnTo>
                  <a:pt x="32740" y="0"/>
                </a:lnTo>
                <a:close/>
              </a:path>
              <a:path w="466090" h="115570">
                <a:moveTo>
                  <a:pt x="65417" y="13080"/>
                </a:moveTo>
                <a:lnTo>
                  <a:pt x="30073" y="13080"/>
                </a:lnTo>
                <a:lnTo>
                  <a:pt x="41593" y="14481"/>
                </a:lnTo>
                <a:lnTo>
                  <a:pt x="49825" y="18668"/>
                </a:lnTo>
                <a:lnTo>
                  <a:pt x="54765" y="25618"/>
                </a:lnTo>
                <a:lnTo>
                  <a:pt x="56327" y="34797"/>
                </a:lnTo>
                <a:lnTo>
                  <a:pt x="56413" y="43052"/>
                </a:lnTo>
                <a:lnTo>
                  <a:pt x="54051" y="48894"/>
                </a:lnTo>
                <a:lnTo>
                  <a:pt x="44627" y="57022"/>
                </a:lnTo>
                <a:lnTo>
                  <a:pt x="37731" y="59054"/>
                </a:lnTo>
                <a:lnTo>
                  <a:pt x="62949" y="59054"/>
                </a:lnTo>
                <a:lnTo>
                  <a:pt x="65256" y="56586"/>
                </a:lnTo>
                <a:lnTo>
                  <a:pt x="69022" y="50133"/>
                </a:lnTo>
                <a:lnTo>
                  <a:pt x="71281" y="42870"/>
                </a:lnTo>
                <a:lnTo>
                  <a:pt x="72034" y="34797"/>
                </a:lnTo>
                <a:lnTo>
                  <a:pt x="71391" y="26894"/>
                </a:lnTo>
                <a:lnTo>
                  <a:pt x="69461" y="19954"/>
                </a:lnTo>
                <a:lnTo>
                  <a:pt x="66242" y="13991"/>
                </a:lnTo>
                <a:lnTo>
                  <a:pt x="65417" y="13080"/>
                </a:lnTo>
                <a:close/>
              </a:path>
              <a:path w="466090" h="115570">
                <a:moveTo>
                  <a:pt x="165531" y="0"/>
                </a:moveTo>
                <a:lnTo>
                  <a:pt x="149605" y="0"/>
                </a:lnTo>
                <a:lnTo>
                  <a:pt x="105702" y="115315"/>
                </a:lnTo>
                <a:lnTo>
                  <a:pt x="122148" y="115315"/>
                </a:lnTo>
                <a:lnTo>
                  <a:pt x="133235" y="83692"/>
                </a:lnTo>
                <a:lnTo>
                  <a:pt x="197395" y="83692"/>
                </a:lnTo>
                <a:lnTo>
                  <a:pt x="192464" y="70738"/>
                </a:lnTo>
                <a:lnTo>
                  <a:pt x="137922" y="70738"/>
                </a:lnTo>
                <a:lnTo>
                  <a:pt x="155194" y="22732"/>
                </a:lnTo>
                <a:lnTo>
                  <a:pt x="155879" y="20954"/>
                </a:lnTo>
                <a:lnTo>
                  <a:pt x="156502" y="18160"/>
                </a:lnTo>
                <a:lnTo>
                  <a:pt x="157048" y="14731"/>
                </a:lnTo>
                <a:lnTo>
                  <a:pt x="171140" y="14731"/>
                </a:lnTo>
                <a:lnTo>
                  <a:pt x="165531" y="0"/>
                </a:lnTo>
                <a:close/>
              </a:path>
              <a:path w="466090" h="115570">
                <a:moveTo>
                  <a:pt x="197395" y="83692"/>
                </a:moveTo>
                <a:lnTo>
                  <a:pt x="181229" y="83692"/>
                </a:lnTo>
                <a:lnTo>
                  <a:pt x="192989" y="115315"/>
                </a:lnTo>
                <a:lnTo>
                  <a:pt x="209435" y="115315"/>
                </a:lnTo>
                <a:lnTo>
                  <a:pt x="197395" y="83692"/>
                </a:lnTo>
                <a:close/>
              </a:path>
              <a:path w="466090" h="115570">
                <a:moveTo>
                  <a:pt x="171140" y="14731"/>
                </a:moveTo>
                <a:lnTo>
                  <a:pt x="157416" y="14731"/>
                </a:lnTo>
                <a:lnTo>
                  <a:pt x="158064" y="18541"/>
                </a:lnTo>
                <a:lnTo>
                  <a:pt x="158661" y="21208"/>
                </a:lnTo>
                <a:lnTo>
                  <a:pt x="176618" y="70738"/>
                </a:lnTo>
                <a:lnTo>
                  <a:pt x="192464" y="70738"/>
                </a:lnTo>
                <a:lnTo>
                  <a:pt x="171140" y="14731"/>
                </a:lnTo>
                <a:close/>
              </a:path>
              <a:path w="466090" h="115570">
                <a:moveTo>
                  <a:pt x="298780" y="0"/>
                </a:moveTo>
                <a:lnTo>
                  <a:pt x="263652" y="0"/>
                </a:lnTo>
                <a:lnTo>
                  <a:pt x="263652" y="115315"/>
                </a:lnTo>
                <a:lnTo>
                  <a:pt x="278536" y="115315"/>
                </a:lnTo>
                <a:lnTo>
                  <a:pt x="278536" y="66801"/>
                </a:lnTo>
                <a:lnTo>
                  <a:pt x="316115" y="66801"/>
                </a:lnTo>
                <a:lnTo>
                  <a:pt x="314960" y="65531"/>
                </a:lnTo>
                <a:lnTo>
                  <a:pt x="312229" y="63626"/>
                </a:lnTo>
                <a:lnTo>
                  <a:pt x="309054" y="62356"/>
                </a:lnTo>
                <a:lnTo>
                  <a:pt x="309054" y="61975"/>
                </a:lnTo>
                <a:lnTo>
                  <a:pt x="320248" y="57310"/>
                </a:lnTo>
                <a:lnTo>
                  <a:pt x="324502" y="53720"/>
                </a:lnTo>
                <a:lnTo>
                  <a:pt x="278536" y="53720"/>
                </a:lnTo>
                <a:lnTo>
                  <a:pt x="278536" y="13080"/>
                </a:lnTo>
                <a:lnTo>
                  <a:pt x="330879" y="13080"/>
                </a:lnTo>
                <a:lnTo>
                  <a:pt x="325120" y="8127"/>
                </a:lnTo>
                <a:lnTo>
                  <a:pt x="319902" y="4554"/>
                </a:lnTo>
                <a:lnTo>
                  <a:pt x="313774" y="2016"/>
                </a:lnTo>
                <a:lnTo>
                  <a:pt x="306733" y="502"/>
                </a:lnTo>
                <a:lnTo>
                  <a:pt x="298780" y="0"/>
                </a:lnTo>
                <a:close/>
              </a:path>
              <a:path w="466090" h="115570">
                <a:moveTo>
                  <a:pt x="316115" y="66801"/>
                </a:moveTo>
                <a:lnTo>
                  <a:pt x="293674" y="66801"/>
                </a:lnTo>
                <a:lnTo>
                  <a:pt x="297459" y="67944"/>
                </a:lnTo>
                <a:lnTo>
                  <a:pt x="303809" y="72516"/>
                </a:lnTo>
                <a:lnTo>
                  <a:pt x="307314" y="76834"/>
                </a:lnTo>
                <a:lnTo>
                  <a:pt x="311137" y="83312"/>
                </a:lnTo>
                <a:lnTo>
                  <a:pt x="330250" y="115315"/>
                </a:lnTo>
                <a:lnTo>
                  <a:pt x="347814" y="115315"/>
                </a:lnTo>
                <a:lnTo>
                  <a:pt x="326237" y="80771"/>
                </a:lnTo>
                <a:lnTo>
                  <a:pt x="322567" y="74802"/>
                </a:lnTo>
                <a:lnTo>
                  <a:pt x="319582" y="70484"/>
                </a:lnTo>
                <a:lnTo>
                  <a:pt x="317155" y="67944"/>
                </a:lnTo>
                <a:lnTo>
                  <a:pt x="316115" y="66801"/>
                </a:lnTo>
                <a:close/>
              </a:path>
              <a:path w="466090" h="115570">
                <a:moveTo>
                  <a:pt x="330879" y="13080"/>
                </a:moveTo>
                <a:lnTo>
                  <a:pt x="303720" y="13080"/>
                </a:lnTo>
                <a:lnTo>
                  <a:pt x="309346" y="14731"/>
                </a:lnTo>
                <a:lnTo>
                  <a:pt x="313220" y="18160"/>
                </a:lnTo>
                <a:lnTo>
                  <a:pt x="317080" y="21462"/>
                </a:lnTo>
                <a:lnTo>
                  <a:pt x="319024" y="26162"/>
                </a:lnTo>
                <a:lnTo>
                  <a:pt x="319024" y="38607"/>
                </a:lnTo>
                <a:lnTo>
                  <a:pt x="316903" y="43814"/>
                </a:lnTo>
                <a:lnTo>
                  <a:pt x="312661" y="47751"/>
                </a:lnTo>
                <a:lnTo>
                  <a:pt x="308419" y="51815"/>
                </a:lnTo>
                <a:lnTo>
                  <a:pt x="302895" y="53720"/>
                </a:lnTo>
                <a:lnTo>
                  <a:pt x="324502" y="53720"/>
                </a:lnTo>
                <a:lnTo>
                  <a:pt x="328245" y="50561"/>
                </a:lnTo>
                <a:lnTo>
                  <a:pt x="333044" y="41741"/>
                </a:lnTo>
                <a:lnTo>
                  <a:pt x="334645" y="30860"/>
                </a:lnTo>
                <a:lnTo>
                  <a:pt x="334645" y="21081"/>
                </a:lnTo>
                <a:lnTo>
                  <a:pt x="331470" y="13588"/>
                </a:lnTo>
                <a:lnTo>
                  <a:pt x="330879" y="13080"/>
                </a:lnTo>
                <a:close/>
              </a:path>
              <a:path w="466090" h="115570">
                <a:moveTo>
                  <a:pt x="432638" y="13207"/>
                </a:moveTo>
                <a:lnTo>
                  <a:pt x="417677" y="13207"/>
                </a:lnTo>
                <a:lnTo>
                  <a:pt x="417677" y="115315"/>
                </a:lnTo>
                <a:lnTo>
                  <a:pt x="432638" y="115315"/>
                </a:lnTo>
                <a:lnTo>
                  <a:pt x="432638" y="13207"/>
                </a:lnTo>
                <a:close/>
              </a:path>
              <a:path w="466090" h="115570">
                <a:moveTo>
                  <a:pt x="465899" y="0"/>
                </a:moveTo>
                <a:lnTo>
                  <a:pt x="384555" y="0"/>
                </a:lnTo>
                <a:lnTo>
                  <a:pt x="384555" y="13207"/>
                </a:lnTo>
                <a:lnTo>
                  <a:pt x="465899" y="13207"/>
                </a:lnTo>
                <a:lnTo>
                  <a:pt x="46589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69506" y="0"/>
            <a:ext cx="0" cy="795655"/>
          </a:xfrm>
          <a:custGeom>
            <a:avLst/>
            <a:gdLst/>
            <a:ahLst/>
            <a:cxnLst/>
            <a:rect l="l" t="t" r="r" b="b"/>
            <a:pathLst>
              <a:path h="795655">
                <a:moveTo>
                  <a:pt x="0" y="0"/>
                </a:moveTo>
                <a:lnTo>
                  <a:pt x="0" y="795147"/>
                </a:lnTo>
              </a:path>
            </a:pathLst>
          </a:custGeom>
          <a:ln w="54000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518097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28575">
            <a:solidFill>
              <a:srgbClr val="EB4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449009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0958">
            <a:solidFill>
              <a:srgbClr val="009A6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166110" y="5982411"/>
            <a:ext cx="5715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中</a:t>
            </a:r>
            <a:r>
              <a:rPr sz="1600" spc="32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国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教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育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后</a:t>
            </a:r>
            <a:r>
              <a:rPr sz="1600" spc="32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勤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协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会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业</a:t>
            </a:r>
            <a:r>
              <a:rPr sz="1600" spc="32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态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及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快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递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工</a:t>
            </a:r>
            <a:r>
              <a:rPr sz="1600" spc="320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作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委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员</a:t>
            </a:r>
            <a:r>
              <a:rPr sz="1600" spc="32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5" dirty="0">
                <a:solidFill>
                  <a:srgbClr val="009A6D"/>
                </a:solidFill>
                <a:latin typeface="微软雅黑" panose="020B0503020204020204" charset="-122"/>
                <a:cs typeface="微软雅黑" panose="020B0503020204020204" charset="-122"/>
              </a:rPr>
              <a:t>会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417177" y="503085"/>
            <a:ext cx="2327529" cy="4180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00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65"/>
              </a:spcBef>
            </a:pPr>
            <a:r>
              <a:rPr spc="-5" dirty="0"/>
              <a:t>THANKS</a:t>
            </a:r>
            <a:endParaRPr spc="-5" dirty="0"/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sz="1800" b="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高等学校校园快递站点新冠肺炎疫情防控服务指南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1928</Words>
  <Application>WPS 演示</Application>
  <PresentationFormat>On-screen Show (4:3)</PresentationFormat>
  <Paragraphs>341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Arial</vt:lpstr>
      <vt:lpstr>Calibri</vt:lpstr>
      <vt:lpstr>Arial Unicode MS</vt:lpstr>
      <vt:lpstr>Times New Roman</vt:lpstr>
      <vt:lpstr>Office Theme</vt:lpstr>
      <vt:lpstr>高等学校校园快递站点</vt:lpstr>
      <vt:lpstr>PREFACE</vt:lpstr>
      <vt:lpstr>01</vt:lpstr>
      <vt:lpstr>什么是冠状病毒？</vt:lpstr>
      <vt:lpstr>新型冠状病毒的主要传播途径</vt:lpstr>
      <vt:lpstr>02</vt:lpstr>
      <vt:lpstr>01</vt:lpstr>
      <vt:lpstr>校园快递服务站疫情防控基本要求</vt:lpstr>
      <vt:lpstr>校园快递服务站疫情防控基本要求</vt:lpstr>
      <vt:lpstr>校园快递服务站疫情防控基本要求</vt:lpstr>
      <vt:lpstr>03</vt:lpstr>
      <vt:lpstr>校园快递服务站经营服务规范—人员要求</vt:lpstr>
      <vt:lpstr>校园快递服务站经营服务规范—其他要求</vt:lpstr>
      <vt:lpstr>04</vt:lpstr>
      <vt:lpstr>师生服务须知</vt:lpstr>
      <vt:lpstr>05</vt:lpstr>
      <vt:lpstr>收发件管理</vt:lpstr>
      <vt:lpstr>收发件管理</vt:lpstr>
      <vt:lpstr>收发件工作人员</vt:lpstr>
      <vt:lpstr>平台管理方</vt:lpstr>
      <vt:lpstr>06</vt:lpstr>
      <vt:lpstr>场地管理</vt:lpstr>
      <vt:lpstr>07</vt:lpstr>
      <vt:lpstr>设备设施管理</vt:lpstr>
      <vt:lpstr>08</vt:lpstr>
      <vt:lpstr>快递站点管理表格</vt:lpstr>
      <vt:lpstr>快递站点管理表格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高等学校校园快递站点</dc:title>
  <dc:creator/>
  <cp:lastModifiedBy>快乐一生</cp:lastModifiedBy>
  <cp:revision>1</cp:revision>
  <dcterms:created xsi:type="dcterms:W3CDTF">2020-04-27T09:18:21Z</dcterms:created>
  <dcterms:modified xsi:type="dcterms:W3CDTF">2020-04-27T09:18:21Z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2020-04-26T00:00:00Z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2020-04-27T00:00:00Z</vt:filetime>
  </property>
  <property fmtid="{D5CDD505-2E9C-101B-9397-08002B2CF9AE}" pid="5" name="KSOProductBuildVer">
    <vt:lpwstr>2052-11.3.0.8775</vt:lpwstr>
  </property>
</Properties>
</file>