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54" r:id="rId3"/>
  </p:sldMasterIdLst>
  <p:notesMasterIdLst>
    <p:notesMasterId r:id="rId21"/>
  </p:notesMasterIdLst>
  <p:sldIdLst>
    <p:sldId id="399" r:id="rId4"/>
    <p:sldId id="653" r:id="rId5"/>
    <p:sldId id="643" r:id="rId6"/>
    <p:sldId id="642" r:id="rId7"/>
    <p:sldId id="648" r:id="rId8"/>
    <p:sldId id="644" r:id="rId9"/>
    <p:sldId id="632" r:id="rId10"/>
    <p:sldId id="631" r:id="rId11"/>
    <p:sldId id="652" r:id="rId12"/>
    <p:sldId id="650" r:id="rId13"/>
    <p:sldId id="636" r:id="rId14"/>
    <p:sldId id="651" r:id="rId15"/>
    <p:sldId id="646" r:id="rId16"/>
    <p:sldId id="637" r:id="rId17"/>
    <p:sldId id="640" r:id="rId18"/>
    <p:sldId id="647" r:id="rId19"/>
    <p:sldId id="641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pos="1073" userDrawn="1">
          <p15:clr>
            <a:srgbClr val="A4A3A4"/>
          </p15:clr>
        </p15:guide>
        <p15:guide id="4" pos="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AF2B"/>
    <a:srgbClr val="012CAD"/>
    <a:srgbClr val="E6E6E6"/>
    <a:srgbClr val="A5A5A5"/>
    <a:srgbClr val="ED7D31"/>
    <a:srgbClr val="404040"/>
    <a:srgbClr val="C1860F"/>
    <a:srgbClr val="E49E12"/>
    <a:srgbClr val="011E79"/>
    <a:srgbClr val="130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6" autoAdjust="0"/>
    <p:restoredTop sz="96187" autoAdjust="0"/>
  </p:normalViewPr>
  <p:slideViewPr>
    <p:cSldViewPr snapToGrid="0" showGuides="1">
      <p:cViewPr>
        <p:scale>
          <a:sx n="75" d="100"/>
          <a:sy n="75" d="100"/>
        </p:scale>
        <p:origin x="-228" y="186"/>
      </p:cViewPr>
      <p:guideLst>
        <p:guide orient="horz" pos="2160"/>
        <p:guide pos="393"/>
        <p:guide pos="1073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9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D080E-8B8F-463E-928C-099158311818}" type="datetimeFigureOut">
              <a:rPr lang="zh-CN" altLang="en-US" smtClean="0"/>
              <a:t>2023/5/30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AE164-4D3F-408A-AF63-C73293295C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175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AE164-4D3F-408A-AF63-C73293295C8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966CA-B7DB-4821-8F4E-1EB9A52B8A54}" type="datetimeFigureOut">
              <a:rPr lang="zh-CN" altLang="en-US" smtClean="0"/>
              <a:t>2023/5/30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493E-BF69-460E-9040-746045F87E6C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2718554" y="-206997"/>
            <a:ext cx="6878083" cy="7271993"/>
            <a:chOff x="-6183421" y="-3859382"/>
            <a:chExt cx="4449215" cy="4704023"/>
          </a:xfrm>
          <a:solidFill>
            <a:schemeClr val="bg1">
              <a:alpha val="5000"/>
            </a:schemeClr>
          </a:solidFill>
        </p:grpSpPr>
        <p:sp>
          <p:nvSpPr>
            <p:cNvPr id="6" name="Freeform 54"/>
            <p:cNvSpPr/>
            <p:nvPr/>
          </p:nvSpPr>
          <p:spPr bwMode="auto">
            <a:xfrm>
              <a:off x="-5948221" y="109634"/>
              <a:ext cx="1724806" cy="480205"/>
            </a:xfrm>
            <a:custGeom>
              <a:avLst/>
              <a:gdLst>
                <a:gd name="T0" fmla="*/ 0 w 182"/>
                <a:gd name="T1" fmla="*/ 0 h 50"/>
                <a:gd name="T2" fmla="*/ 12 w 182"/>
                <a:gd name="T3" fmla="*/ 18 h 50"/>
                <a:gd name="T4" fmla="*/ 182 w 182"/>
                <a:gd name="T5" fmla="*/ 0 h 50"/>
                <a:gd name="T6" fmla="*/ 0 w 182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50">
                  <a:moveTo>
                    <a:pt x="0" y="0"/>
                  </a:moveTo>
                  <a:cubicBezTo>
                    <a:pt x="3" y="7"/>
                    <a:pt x="7" y="13"/>
                    <a:pt x="12" y="18"/>
                  </a:cubicBezTo>
                  <a:cubicBezTo>
                    <a:pt x="45" y="50"/>
                    <a:pt x="110" y="41"/>
                    <a:pt x="18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Freeform 55"/>
            <p:cNvSpPr/>
            <p:nvPr/>
          </p:nvSpPr>
          <p:spPr bwMode="auto">
            <a:xfrm>
              <a:off x="-6183421" y="-3849585"/>
              <a:ext cx="1519008" cy="2244214"/>
            </a:xfrm>
            <a:custGeom>
              <a:avLst/>
              <a:gdLst>
                <a:gd name="T0" fmla="*/ 143 w 160"/>
                <a:gd name="T1" fmla="*/ 49 h 235"/>
                <a:gd name="T2" fmla="*/ 160 w 160"/>
                <a:gd name="T3" fmla="*/ 41 h 235"/>
                <a:gd name="T4" fmla="*/ 36 w 160"/>
                <a:gd name="T5" fmla="*/ 59 h 235"/>
                <a:gd name="T6" fmla="*/ 79 w 160"/>
                <a:gd name="T7" fmla="*/ 234 h 235"/>
                <a:gd name="T8" fmla="*/ 93 w 160"/>
                <a:gd name="T9" fmla="*/ 215 h 235"/>
                <a:gd name="T10" fmla="*/ 50 w 160"/>
                <a:gd name="T11" fmla="*/ 49 h 235"/>
                <a:gd name="T12" fmla="*/ 143 w 160"/>
                <a:gd name="T13" fmla="*/ 4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35">
                  <a:moveTo>
                    <a:pt x="143" y="49"/>
                  </a:moveTo>
                  <a:cubicBezTo>
                    <a:pt x="160" y="41"/>
                    <a:pt x="160" y="41"/>
                    <a:pt x="160" y="41"/>
                  </a:cubicBezTo>
                  <a:cubicBezTo>
                    <a:pt x="160" y="41"/>
                    <a:pt x="69" y="0"/>
                    <a:pt x="36" y="59"/>
                  </a:cubicBezTo>
                  <a:cubicBezTo>
                    <a:pt x="0" y="122"/>
                    <a:pt x="79" y="235"/>
                    <a:pt x="79" y="234"/>
                  </a:cubicBezTo>
                  <a:cubicBezTo>
                    <a:pt x="93" y="215"/>
                    <a:pt x="93" y="215"/>
                    <a:pt x="93" y="215"/>
                  </a:cubicBezTo>
                  <a:cubicBezTo>
                    <a:pt x="93" y="215"/>
                    <a:pt x="7" y="100"/>
                    <a:pt x="50" y="49"/>
                  </a:cubicBezTo>
                  <a:cubicBezTo>
                    <a:pt x="80" y="21"/>
                    <a:pt x="143" y="49"/>
                    <a:pt x="1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Oval 56"/>
            <p:cNvSpPr>
              <a:spLocks noChangeArrowheads="1"/>
            </p:cNvSpPr>
            <p:nvPr/>
          </p:nvSpPr>
          <p:spPr bwMode="auto">
            <a:xfrm>
              <a:off x="-4556616" y="-3369380"/>
              <a:ext cx="313601" cy="3136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Freeform 57"/>
            <p:cNvSpPr/>
            <p:nvPr/>
          </p:nvSpPr>
          <p:spPr bwMode="auto">
            <a:xfrm>
              <a:off x="-5311221" y="-3859382"/>
              <a:ext cx="3430012" cy="2067813"/>
            </a:xfrm>
            <a:custGeom>
              <a:avLst/>
              <a:gdLst>
                <a:gd name="T0" fmla="*/ 329 w 362"/>
                <a:gd name="T1" fmla="*/ 46 h 218"/>
                <a:gd name="T2" fmla="*/ 56 w 362"/>
                <a:gd name="T3" fmla="*/ 152 h 218"/>
                <a:gd name="T4" fmla="*/ 0 w 362"/>
                <a:gd name="T5" fmla="*/ 218 h 218"/>
                <a:gd name="T6" fmla="*/ 61 w 362"/>
                <a:gd name="T7" fmla="*/ 218 h 218"/>
                <a:gd name="T8" fmla="*/ 86 w 362"/>
                <a:gd name="T9" fmla="*/ 190 h 218"/>
                <a:gd name="T10" fmla="*/ 153 w 362"/>
                <a:gd name="T11" fmla="*/ 171 h 218"/>
                <a:gd name="T12" fmla="*/ 143 w 362"/>
                <a:gd name="T13" fmla="*/ 218 h 218"/>
                <a:gd name="T14" fmla="*/ 309 w 362"/>
                <a:gd name="T15" fmla="*/ 218 h 218"/>
                <a:gd name="T16" fmla="*/ 329 w 362"/>
                <a:gd name="T17" fmla="*/ 4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2" h="218">
                  <a:moveTo>
                    <a:pt x="329" y="46"/>
                  </a:moveTo>
                  <a:cubicBezTo>
                    <a:pt x="282" y="0"/>
                    <a:pt x="159" y="47"/>
                    <a:pt x="56" y="152"/>
                  </a:cubicBezTo>
                  <a:cubicBezTo>
                    <a:pt x="35" y="173"/>
                    <a:pt x="16" y="196"/>
                    <a:pt x="0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6" y="210"/>
                    <a:pt x="75" y="200"/>
                    <a:pt x="86" y="190"/>
                  </a:cubicBezTo>
                  <a:cubicBezTo>
                    <a:pt x="112" y="167"/>
                    <a:pt x="142" y="159"/>
                    <a:pt x="153" y="171"/>
                  </a:cubicBezTo>
                  <a:cubicBezTo>
                    <a:pt x="162" y="181"/>
                    <a:pt x="156" y="200"/>
                    <a:pt x="143" y="218"/>
                  </a:cubicBezTo>
                  <a:cubicBezTo>
                    <a:pt x="309" y="218"/>
                    <a:pt x="309" y="218"/>
                    <a:pt x="309" y="218"/>
                  </a:cubicBezTo>
                  <a:cubicBezTo>
                    <a:pt x="351" y="145"/>
                    <a:pt x="362" y="78"/>
                    <a:pt x="329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Freeform 58"/>
            <p:cNvSpPr/>
            <p:nvPr/>
          </p:nvSpPr>
          <p:spPr bwMode="auto">
            <a:xfrm>
              <a:off x="-4086214" y="-507766"/>
              <a:ext cx="617405" cy="254801"/>
            </a:xfrm>
            <a:custGeom>
              <a:avLst/>
              <a:gdLst>
                <a:gd name="T0" fmla="*/ 0 w 65"/>
                <a:gd name="T1" fmla="*/ 0 h 27"/>
                <a:gd name="T2" fmla="*/ 31 w 65"/>
                <a:gd name="T3" fmla="*/ 27 h 27"/>
                <a:gd name="T4" fmla="*/ 65 w 65"/>
                <a:gd name="T5" fmla="*/ 0 h 27"/>
                <a:gd name="T6" fmla="*/ 0 w 6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7">
                  <a:moveTo>
                    <a:pt x="0" y="0"/>
                  </a:moveTo>
                  <a:cubicBezTo>
                    <a:pt x="14" y="12"/>
                    <a:pt x="25" y="22"/>
                    <a:pt x="31" y="27"/>
                  </a:cubicBezTo>
                  <a:cubicBezTo>
                    <a:pt x="43" y="19"/>
                    <a:pt x="54" y="10"/>
                    <a:pt x="6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Freeform 59"/>
            <p:cNvSpPr/>
            <p:nvPr/>
          </p:nvSpPr>
          <p:spPr bwMode="auto">
            <a:xfrm>
              <a:off x="-5918824" y="-507766"/>
              <a:ext cx="1891410" cy="343005"/>
            </a:xfrm>
            <a:custGeom>
              <a:avLst/>
              <a:gdLst>
                <a:gd name="T0" fmla="*/ 151 w 200"/>
                <a:gd name="T1" fmla="*/ 0 h 36"/>
                <a:gd name="T2" fmla="*/ 122 w 200"/>
                <a:gd name="T3" fmla="*/ 0 h 36"/>
                <a:gd name="T4" fmla="*/ 110 w 200"/>
                <a:gd name="T5" fmla="*/ 8 h 36"/>
                <a:gd name="T6" fmla="*/ 101 w 200"/>
                <a:gd name="T7" fmla="*/ 0 h 36"/>
                <a:gd name="T8" fmla="*/ 2 w 200"/>
                <a:gd name="T9" fmla="*/ 0 h 36"/>
                <a:gd name="T10" fmla="*/ 1 w 200"/>
                <a:gd name="T11" fmla="*/ 36 h 36"/>
                <a:gd name="T12" fmla="*/ 200 w 200"/>
                <a:gd name="T13" fmla="*/ 36 h 36"/>
                <a:gd name="T14" fmla="*/ 151 w 200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36">
                  <a:moveTo>
                    <a:pt x="151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3"/>
                    <a:pt x="0" y="25"/>
                    <a:pt x="1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183" y="26"/>
                    <a:pt x="167" y="14"/>
                    <a:pt x="1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" name="Freeform 60"/>
            <p:cNvSpPr/>
            <p:nvPr/>
          </p:nvSpPr>
          <p:spPr bwMode="auto">
            <a:xfrm>
              <a:off x="-5860023" y="-1056568"/>
              <a:ext cx="1176004" cy="362605"/>
            </a:xfrm>
            <a:custGeom>
              <a:avLst/>
              <a:gdLst>
                <a:gd name="T0" fmla="*/ 90 w 124"/>
                <a:gd name="T1" fmla="*/ 0 h 38"/>
                <a:gd name="T2" fmla="*/ 13 w 124"/>
                <a:gd name="T3" fmla="*/ 0 h 38"/>
                <a:gd name="T4" fmla="*/ 0 w 124"/>
                <a:gd name="T5" fmla="*/ 38 h 38"/>
                <a:gd name="T6" fmla="*/ 124 w 124"/>
                <a:gd name="T7" fmla="*/ 38 h 38"/>
                <a:gd name="T8" fmla="*/ 90 w 124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">
                  <a:moveTo>
                    <a:pt x="9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13"/>
                    <a:pt x="3" y="26"/>
                    <a:pt x="0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12" y="25"/>
                    <a:pt x="100" y="12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Freeform 61"/>
            <p:cNvSpPr/>
            <p:nvPr/>
          </p:nvSpPr>
          <p:spPr bwMode="auto">
            <a:xfrm>
              <a:off x="-4664419" y="-1056568"/>
              <a:ext cx="1744406" cy="362605"/>
            </a:xfrm>
            <a:custGeom>
              <a:avLst/>
              <a:gdLst>
                <a:gd name="T0" fmla="*/ 44 w 184"/>
                <a:gd name="T1" fmla="*/ 0 h 38"/>
                <a:gd name="T2" fmla="*/ 31 w 184"/>
                <a:gd name="T3" fmla="*/ 9 h 38"/>
                <a:gd name="T4" fmla="*/ 22 w 184"/>
                <a:gd name="T5" fmla="*/ 0 h 38"/>
                <a:gd name="T6" fmla="*/ 0 w 184"/>
                <a:gd name="T7" fmla="*/ 0 h 38"/>
                <a:gd name="T8" fmla="*/ 38 w 184"/>
                <a:gd name="T9" fmla="*/ 38 h 38"/>
                <a:gd name="T10" fmla="*/ 149 w 184"/>
                <a:gd name="T11" fmla="*/ 38 h 38"/>
                <a:gd name="T12" fmla="*/ 160 w 184"/>
                <a:gd name="T13" fmla="*/ 26 h 38"/>
                <a:gd name="T14" fmla="*/ 184 w 184"/>
                <a:gd name="T15" fmla="*/ 0 h 38"/>
                <a:gd name="T16" fmla="*/ 44 w 184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38">
                  <a:moveTo>
                    <a:pt x="44" y="0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3"/>
                    <a:pt x="26" y="26"/>
                    <a:pt x="38" y="38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53" y="34"/>
                    <a:pt x="157" y="30"/>
                    <a:pt x="160" y="26"/>
                  </a:cubicBezTo>
                  <a:cubicBezTo>
                    <a:pt x="169" y="18"/>
                    <a:pt x="177" y="9"/>
                    <a:pt x="184" y="0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Freeform 62"/>
            <p:cNvSpPr/>
            <p:nvPr/>
          </p:nvSpPr>
          <p:spPr bwMode="auto">
            <a:xfrm>
              <a:off x="-5144618" y="-1595574"/>
              <a:ext cx="2636212" cy="352802"/>
            </a:xfrm>
            <a:custGeom>
              <a:avLst/>
              <a:gdLst>
                <a:gd name="T0" fmla="*/ 126 w 278"/>
                <a:gd name="T1" fmla="*/ 0 h 37"/>
                <a:gd name="T2" fmla="*/ 113 w 278"/>
                <a:gd name="T3" fmla="*/ 8 h 37"/>
                <a:gd name="T4" fmla="*/ 104 w 278"/>
                <a:gd name="T5" fmla="*/ 0 h 37"/>
                <a:gd name="T6" fmla="*/ 0 w 278"/>
                <a:gd name="T7" fmla="*/ 0 h 37"/>
                <a:gd name="T8" fmla="*/ 30 w 278"/>
                <a:gd name="T9" fmla="*/ 37 h 37"/>
                <a:gd name="T10" fmla="*/ 251 w 278"/>
                <a:gd name="T11" fmla="*/ 37 h 37"/>
                <a:gd name="T12" fmla="*/ 278 w 278"/>
                <a:gd name="T13" fmla="*/ 0 h 37"/>
                <a:gd name="T14" fmla="*/ 126 w 278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" h="37">
                  <a:moveTo>
                    <a:pt x="126" y="0"/>
                  </a:moveTo>
                  <a:cubicBezTo>
                    <a:pt x="113" y="8"/>
                    <a:pt x="113" y="8"/>
                    <a:pt x="113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11"/>
                    <a:pt x="18" y="24"/>
                    <a:pt x="30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61" y="25"/>
                    <a:pt x="270" y="12"/>
                    <a:pt x="278" y="0"/>
                  </a:cubicBez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Freeform 63"/>
            <p:cNvSpPr/>
            <p:nvPr/>
          </p:nvSpPr>
          <p:spPr bwMode="auto">
            <a:xfrm>
              <a:off x="-5644423" y="-1595574"/>
              <a:ext cx="480205" cy="352802"/>
            </a:xfrm>
            <a:custGeom>
              <a:avLst/>
              <a:gdLst>
                <a:gd name="T0" fmla="*/ 24 w 51"/>
                <a:gd name="T1" fmla="*/ 0 h 37"/>
                <a:gd name="T2" fmla="*/ 21 w 51"/>
                <a:gd name="T3" fmla="*/ 0 h 37"/>
                <a:gd name="T4" fmla="*/ 0 w 51"/>
                <a:gd name="T5" fmla="*/ 37 h 37"/>
                <a:gd name="T6" fmla="*/ 51 w 51"/>
                <a:gd name="T7" fmla="*/ 37 h 37"/>
                <a:gd name="T8" fmla="*/ 24 w 5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2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3" y="13"/>
                    <a:pt x="6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37" y="19"/>
                    <a:pt x="27" y="6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6" name="Freeform 64"/>
            <p:cNvSpPr/>
            <p:nvPr/>
          </p:nvSpPr>
          <p:spPr bwMode="auto">
            <a:xfrm>
              <a:off x="-3949014" y="-1526971"/>
              <a:ext cx="2214808" cy="2371612"/>
            </a:xfrm>
            <a:custGeom>
              <a:avLst/>
              <a:gdLst>
                <a:gd name="T0" fmla="*/ 16 w 233"/>
                <a:gd name="T1" fmla="*/ 136 h 249"/>
                <a:gd name="T2" fmla="*/ 0 w 233"/>
                <a:gd name="T3" fmla="*/ 146 h 249"/>
                <a:gd name="T4" fmla="*/ 198 w 233"/>
                <a:gd name="T5" fmla="*/ 167 h 249"/>
                <a:gd name="T6" fmla="*/ 161 w 233"/>
                <a:gd name="T7" fmla="*/ 0 h 249"/>
                <a:gd name="T8" fmla="*/ 146 w 233"/>
                <a:gd name="T9" fmla="*/ 20 h 249"/>
                <a:gd name="T10" fmla="*/ 190 w 233"/>
                <a:gd name="T11" fmla="*/ 168 h 249"/>
                <a:gd name="T12" fmla="*/ 16 w 233"/>
                <a:gd name="T13" fmla="*/ 13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49">
                  <a:moveTo>
                    <a:pt x="16" y="136"/>
                  </a:moveTo>
                  <a:cubicBezTo>
                    <a:pt x="16" y="136"/>
                    <a:pt x="2" y="145"/>
                    <a:pt x="0" y="146"/>
                  </a:cubicBezTo>
                  <a:cubicBezTo>
                    <a:pt x="0" y="146"/>
                    <a:pt x="151" y="249"/>
                    <a:pt x="198" y="167"/>
                  </a:cubicBezTo>
                  <a:cubicBezTo>
                    <a:pt x="233" y="100"/>
                    <a:pt x="161" y="0"/>
                    <a:pt x="161" y="0"/>
                  </a:cubicBezTo>
                  <a:cubicBezTo>
                    <a:pt x="161" y="0"/>
                    <a:pt x="147" y="19"/>
                    <a:pt x="146" y="20"/>
                  </a:cubicBezTo>
                  <a:cubicBezTo>
                    <a:pt x="146" y="20"/>
                    <a:pt x="217" y="117"/>
                    <a:pt x="190" y="168"/>
                  </a:cubicBezTo>
                  <a:cubicBezTo>
                    <a:pt x="150" y="235"/>
                    <a:pt x="16" y="136"/>
                    <a:pt x="16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966CA-B7DB-4821-8F4E-1EB9A52B8A54}" type="datetimeFigureOut">
              <a:rPr lang="zh-CN" altLang="en-US" smtClean="0"/>
              <a:t>2023/5/30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493E-BF69-460E-9040-746045F87E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" y="-5557"/>
            <a:ext cx="12192000" cy="6863557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3" y="2077796"/>
            <a:ext cx="12192000" cy="4780204"/>
          </a:xfrm>
          <a:prstGeom prst="rect">
            <a:avLst/>
          </a:prstGeom>
          <a:gradFill>
            <a:gsLst>
              <a:gs pos="0">
                <a:srgbClr val="010000">
                  <a:alpha val="0"/>
                </a:srgbClr>
              </a:gs>
              <a:gs pos="100000">
                <a:srgbClr val="010000">
                  <a:alpha val="8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 rot="10800000">
            <a:off x="-1" y="-5557"/>
            <a:ext cx="12191999" cy="3217764"/>
          </a:xfrm>
          <a:prstGeom prst="rect">
            <a:avLst/>
          </a:prstGeom>
          <a:gradFill>
            <a:gsLst>
              <a:gs pos="0">
                <a:srgbClr val="010000">
                  <a:alpha val="0"/>
                </a:srgbClr>
              </a:gs>
              <a:gs pos="100000">
                <a:srgbClr val="01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-1" y="0"/>
            <a:ext cx="12192001" cy="6811864"/>
          </a:xfrm>
          <a:prstGeom prst="rect">
            <a:avLst/>
          </a:prstGeom>
          <a:solidFill>
            <a:srgbClr val="080304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4760680" y="564634"/>
            <a:ext cx="267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dist">
              <a:defRPr sz="1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本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模板正参与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3602350" y="2482543"/>
            <a:ext cx="4987300" cy="400109"/>
          </a:xfrm>
          <a:prstGeom prst="rect">
            <a:avLst/>
          </a:prstGeom>
          <a:gradFill flip="none" rotWithShape="1">
            <a:gsLst>
              <a:gs pos="100000">
                <a:srgbClr val="CB9B53">
                  <a:alpha val="0"/>
                </a:srgbClr>
              </a:gs>
              <a:gs pos="0">
                <a:srgbClr val="CB9B53"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E5177"/>
              </a:solidFill>
              <a:effectLst/>
              <a:uLnTx/>
              <a:uFillTx/>
              <a:latin typeface="Segoe UI" panose="020B0502040204020203"/>
              <a:ea typeface="微软雅黑" panose="020B0503020204020204" charset="-122"/>
              <a:cs typeface="+mn-cs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4049486" y="2517885"/>
            <a:ext cx="4093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第一届高校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模板设计大赛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6133678" y="4824918"/>
            <a:ext cx="254586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di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微信扫码</a:t>
            </a:r>
            <a:endParaRPr kumimoji="0" lang="en-US" altLang="zh-CN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来聆听模板作者</a:t>
            </a:r>
            <a:endParaRPr kumimoji="0" lang="en-US" altLang="zh-CN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设计灵感、制作思路</a:t>
            </a:r>
            <a:endParaRPr kumimoji="0" lang="en-US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-615419" y="3771974"/>
            <a:ext cx="13817069" cy="39964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1683657" y="716939"/>
            <a:ext cx="8824686" cy="1844708"/>
          </a:xfrm>
          <a:prstGeom prst="rect">
            <a:avLst/>
          </a:prstGeom>
        </p:spPr>
      </p:pic>
      <p:sp>
        <p:nvSpPr>
          <p:cNvPr id="14" name="文本框 13"/>
          <p:cNvSpPr txBox="1"/>
          <p:nvPr userDrawn="1"/>
        </p:nvSpPr>
        <p:spPr>
          <a:xfrm>
            <a:off x="3742050" y="2971888"/>
            <a:ext cx="1983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活动主办：秋叶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6079638" y="2971888"/>
            <a:ext cx="2492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技术支持：微软听听文档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3600610" y="3494767"/>
            <a:ext cx="2318400" cy="2318400"/>
          </a:xfrm>
          <a:prstGeom prst="rect">
            <a:avLst/>
          </a:prstGeom>
          <a:solidFill>
            <a:schemeClr val="bg1"/>
          </a:solidFill>
          <a:ln w="57150">
            <a:solidFill>
              <a:srgbClr val="CB9B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202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使用说明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模板为作者原创，著作权归作者所有。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您仅可以个人非商业用途使用本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cs"/>
              </a:rPr>
              <a:t>未经权利人书面明确授权，不可将信息内容的全部或部分用于出售，或以出租、出借、转让、分销、发布等其他任何方式供他人使用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cs"/>
              </a:rPr>
              <a:t>否则将承担法律责任。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尊重知识产权并注重保护用户享有的各项权利。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拥有对本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模板进行展示、报道、宣传及用于市场活动的权利，若在比赛或商业应用过程中发生版权纠纷，其法律责任由作者本人承担。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966CA-B7DB-4821-8F4E-1EB9A52B8A54}" type="datetimeFigureOut">
              <a:rPr lang="zh-CN" altLang="en-US" smtClean="0"/>
              <a:t>2023/5/30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4493E-BF69-460E-9040-746045F87E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6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6.jpeg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30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6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32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33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8" r="6138"/>
          <a:stretch>
            <a:fillRect/>
          </a:stretch>
        </p:blipFill>
        <p:spPr bwMode="auto">
          <a:xfrm>
            <a:off x="9775" y="-1"/>
            <a:ext cx="12182225" cy="583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9775" y="-17042"/>
            <a:ext cx="12192000" cy="6875042"/>
          </a:xfrm>
          <a:prstGeom prst="rect">
            <a:avLst/>
          </a:prstGeom>
          <a:gradFill>
            <a:gsLst>
              <a:gs pos="0">
                <a:srgbClr val="012CAD">
                  <a:alpha val="42000"/>
                </a:srgbClr>
              </a:gs>
              <a:gs pos="23000">
                <a:srgbClr val="012CAD">
                  <a:alpha val="70000"/>
                </a:srgbClr>
              </a:gs>
              <a:gs pos="100000">
                <a:srgbClr val="012CAD">
                  <a:alpha val="6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6" name="Freeform 6"/>
          <p:cNvSpPr/>
          <p:nvPr/>
        </p:nvSpPr>
        <p:spPr bwMode="auto">
          <a:xfrm>
            <a:off x="354" y="5394169"/>
            <a:ext cx="12191646" cy="173964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7" name="Freeform 7"/>
          <p:cNvSpPr/>
          <p:nvPr/>
        </p:nvSpPr>
        <p:spPr bwMode="auto">
          <a:xfrm>
            <a:off x="354" y="5124752"/>
            <a:ext cx="12191646" cy="562283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8" name="矩形 259"/>
          <p:cNvSpPr>
            <a:spLocks noChangeArrowheads="1"/>
          </p:cNvSpPr>
          <p:nvPr/>
        </p:nvSpPr>
        <p:spPr bwMode="auto">
          <a:xfrm>
            <a:off x="1288880" y="2582982"/>
            <a:ext cx="961424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cap="all" spc="300" dirty="0">
                <a:solidFill>
                  <a:schemeClr val="bg1"/>
                </a:solidFill>
                <a:cs typeface="+mn-ea"/>
                <a:sym typeface="微软雅黑" panose="020B0503020204020204" charset="-122"/>
              </a:rPr>
              <a:t>高校后勤工作者应当树立的几个意识</a:t>
            </a:r>
            <a:endParaRPr lang="en-US" altLang="zh-CN" sz="4400" b="1" cap="all" spc="300" dirty="0">
              <a:solidFill>
                <a:schemeClr val="bg1"/>
              </a:solidFill>
              <a:cs typeface="+mn-ea"/>
              <a:sym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906184" y="4037985"/>
            <a:ext cx="8389411" cy="457815"/>
            <a:chOff x="5206099" y="4195445"/>
            <a:chExt cx="1816155" cy="420803"/>
          </a:xfrm>
        </p:grpSpPr>
        <p:sp>
          <p:nvSpPr>
            <p:cNvPr id="9" name="矩形: 圆角 8"/>
            <p:cNvSpPr/>
            <p:nvPr/>
          </p:nvSpPr>
          <p:spPr>
            <a:xfrm>
              <a:off x="5206099" y="4195445"/>
              <a:ext cx="1816155" cy="420803"/>
            </a:xfrm>
            <a:prstGeom prst="roundRect">
              <a:avLst>
                <a:gd name="adj" fmla="val 39248"/>
              </a:avLst>
            </a:prstGeom>
            <a:solidFill>
              <a:srgbClr val="EEAF2B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10" name="矩形 259"/>
            <p:cNvSpPr>
              <a:spLocks noChangeArrowheads="1"/>
            </p:cNvSpPr>
            <p:nvPr/>
          </p:nvSpPr>
          <p:spPr bwMode="auto">
            <a:xfrm>
              <a:off x="5223417" y="4233685"/>
              <a:ext cx="1775171" cy="339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2400" b="1" cap="all" dirty="0">
                  <a:solidFill>
                    <a:schemeClr val="bg1"/>
                  </a:solidFill>
                  <a:cs typeface="+mn-ea"/>
                  <a:sym typeface="微软雅黑" panose="020B0503020204020204" charset="-122"/>
                </a:rPr>
                <a:t>重庆工业职业技术学院党委委员、副院长   徐兴旺</a:t>
              </a:r>
              <a:endParaRPr lang="en-US" altLang="zh-CN" sz="2400" b="1" cap="all" dirty="0">
                <a:solidFill>
                  <a:schemeClr val="bg1"/>
                </a:solidFill>
                <a:cs typeface="+mn-ea"/>
                <a:sym typeface="微软雅黑" panose="020B0503020204020204" charset="-122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2934" r="3920" b="7955"/>
          <a:stretch>
            <a:fillRect/>
          </a:stretch>
        </p:blipFill>
        <p:spPr bwMode="auto">
          <a:xfrm>
            <a:off x="5102791" y="321081"/>
            <a:ext cx="2019300" cy="205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任意多边形: 形状 1028"/>
          <p:cNvSpPr/>
          <p:nvPr/>
        </p:nvSpPr>
        <p:spPr>
          <a:xfrm flipV="1">
            <a:off x="161609" y="1720850"/>
            <a:ext cx="1794348" cy="1203507"/>
          </a:xfrm>
          <a:custGeom>
            <a:avLst/>
            <a:gdLst>
              <a:gd name="connsiteX0" fmla="*/ 193040 w 6484302"/>
              <a:gd name="connsiteY0" fmla="*/ 3507311 h 3507311"/>
              <a:gd name="connsiteX1" fmla="*/ 6291262 w 6484302"/>
              <a:gd name="connsiteY1" fmla="*/ 3507311 h 3507311"/>
              <a:gd name="connsiteX2" fmla="*/ 6484302 w 6484302"/>
              <a:gd name="connsiteY2" fmla="*/ 3314271 h 3507311"/>
              <a:gd name="connsiteX3" fmla="*/ 6484302 w 6484302"/>
              <a:gd name="connsiteY3" fmla="*/ 438991 h 3507311"/>
              <a:gd name="connsiteX4" fmla="*/ 6291262 w 6484302"/>
              <a:gd name="connsiteY4" fmla="*/ 245951 h 3507311"/>
              <a:gd name="connsiteX5" fmla="*/ 245951 w 6484302"/>
              <a:gd name="connsiteY5" fmla="*/ 245951 h 3507311"/>
              <a:gd name="connsiteX6" fmla="*/ 0 w 6484302"/>
              <a:gd name="connsiteY6" fmla="*/ 0 h 3507311"/>
              <a:gd name="connsiteX7" fmla="*/ 0 w 6484302"/>
              <a:gd name="connsiteY7" fmla="*/ 426720 h 3507311"/>
              <a:gd name="connsiteX8" fmla="*/ 2478 w 6484302"/>
              <a:gd name="connsiteY8" fmla="*/ 426720 h 3507311"/>
              <a:gd name="connsiteX9" fmla="*/ 0 w 6484302"/>
              <a:gd name="connsiteY9" fmla="*/ 438991 h 3507311"/>
              <a:gd name="connsiteX10" fmla="*/ 0 w 6484302"/>
              <a:gd name="connsiteY10" fmla="*/ 3314271 h 3507311"/>
              <a:gd name="connsiteX11" fmla="*/ 193040 w 6484302"/>
              <a:gd name="connsiteY11" fmla="*/ 3507311 h 350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84302" h="3507311">
                <a:moveTo>
                  <a:pt x="193040" y="3507311"/>
                </a:moveTo>
                <a:lnTo>
                  <a:pt x="6291262" y="3507311"/>
                </a:lnTo>
                <a:cubicBezTo>
                  <a:pt x="6397875" y="3507311"/>
                  <a:pt x="6484302" y="3420884"/>
                  <a:pt x="6484302" y="3314271"/>
                </a:cubicBezTo>
                <a:lnTo>
                  <a:pt x="6484302" y="438991"/>
                </a:lnTo>
                <a:cubicBezTo>
                  <a:pt x="6484302" y="332378"/>
                  <a:pt x="6397875" y="245951"/>
                  <a:pt x="6291262" y="245951"/>
                </a:cubicBezTo>
                <a:lnTo>
                  <a:pt x="245951" y="245951"/>
                </a:lnTo>
                <a:lnTo>
                  <a:pt x="0" y="0"/>
                </a:lnTo>
                <a:lnTo>
                  <a:pt x="0" y="426720"/>
                </a:lnTo>
                <a:lnTo>
                  <a:pt x="2478" y="426720"/>
                </a:lnTo>
                <a:lnTo>
                  <a:pt x="0" y="438991"/>
                </a:lnTo>
                <a:lnTo>
                  <a:pt x="0" y="3314271"/>
                </a:lnTo>
                <a:cubicBezTo>
                  <a:pt x="0" y="3420884"/>
                  <a:pt x="86427" y="3507311"/>
                  <a:pt x="193040" y="3507311"/>
                </a:cubicBezTo>
                <a:close/>
              </a:path>
            </a:pathLst>
          </a:custGeom>
          <a:solidFill>
            <a:srgbClr val="012CAD">
              <a:alpha val="1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400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030" name="任意多边形: 形状 1029"/>
          <p:cNvSpPr/>
          <p:nvPr/>
        </p:nvSpPr>
        <p:spPr>
          <a:xfrm flipV="1">
            <a:off x="498236" y="1934811"/>
            <a:ext cx="11195528" cy="4073866"/>
          </a:xfrm>
          <a:custGeom>
            <a:avLst/>
            <a:gdLst>
              <a:gd name="connsiteX0" fmla="*/ 193040 w 6484302"/>
              <a:gd name="connsiteY0" fmla="*/ 3507311 h 3507311"/>
              <a:gd name="connsiteX1" fmla="*/ 6291262 w 6484302"/>
              <a:gd name="connsiteY1" fmla="*/ 3507311 h 3507311"/>
              <a:gd name="connsiteX2" fmla="*/ 6484302 w 6484302"/>
              <a:gd name="connsiteY2" fmla="*/ 3314271 h 3507311"/>
              <a:gd name="connsiteX3" fmla="*/ 6484302 w 6484302"/>
              <a:gd name="connsiteY3" fmla="*/ 438991 h 3507311"/>
              <a:gd name="connsiteX4" fmla="*/ 6291262 w 6484302"/>
              <a:gd name="connsiteY4" fmla="*/ 245951 h 3507311"/>
              <a:gd name="connsiteX5" fmla="*/ 245951 w 6484302"/>
              <a:gd name="connsiteY5" fmla="*/ 245951 h 3507311"/>
              <a:gd name="connsiteX6" fmla="*/ 0 w 6484302"/>
              <a:gd name="connsiteY6" fmla="*/ 0 h 3507311"/>
              <a:gd name="connsiteX7" fmla="*/ 0 w 6484302"/>
              <a:gd name="connsiteY7" fmla="*/ 426720 h 3507311"/>
              <a:gd name="connsiteX8" fmla="*/ 2478 w 6484302"/>
              <a:gd name="connsiteY8" fmla="*/ 426720 h 3507311"/>
              <a:gd name="connsiteX9" fmla="*/ 0 w 6484302"/>
              <a:gd name="connsiteY9" fmla="*/ 438991 h 3507311"/>
              <a:gd name="connsiteX10" fmla="*/ 0 w 6484302"/>
              <a:gd name="connsiteY10" fmla="*/ 3314271 h 3507311"/>
              <a:gd name="connsiteX11" fmla="*/ 193040 w 6484302"/>
              <a:gd name="connsiteY11" fmla="*/ 3507311 h 350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84302" h="3507311">
                <a:moveTo>
                  <a:pt x="193040" y="3507311"/>
                </a:moveTo>
                <a:lnTo>
                  <a:pt x="6291262" y="3507311"/>
                </a:lnTo>
                <a:cubicBezTo>
                  <a:pt x="6397875" y="3507311"/>
                  <a:pt x="6484302" y="3420884"/>
                  <a:pt x="6484302" y="3314271"/>
                </a:cubicBezTo>
                <a:lnTo>
                  <a:pt x="6484302" y="438991"/>
                </a:lnTo>
                <a:cubicBezTo>
                  <a:pt x="6484302" y="332378"/>
                  <a:pt x="6397875" y="245951"/>
                  <a:pt x="6291262" y="245951"/>
                </a:cubicBezTo>
                <a:lnTo>
                  <a:pt x="245951" y="245951"/>
                </a:lnTo>
                <a:lnTo>
                  <a:pt x="0" y="0"/>
                </a:lnTo>
                <a:lnTo>
                  <a:pt x="0" y="426720"/>
                </a:lnTo>
                <a:lnTo>
                  <a:pt x="2478" y="426720"/>
                </a:lnTo>
                <a:lnTo>
                  <a:pt x="0" y="438991"/>
                </a:lnTo>
                <a:lnTo>
                  <a:pt x="0" y="3314271"/>
                </a:lnTo>
                <a:cubicBezTo>
                  <a:pt x="0" y="3420884"/>
                  <a:pt x="86427" y="3507311"/>
                  <a:pt x="193040" y="3507311"/>
                </a:cubicBezTo>
                <a:close/>
              </a:path>
            </a:pathLst>
          </a:custGeom>
          <a:solidFill>
            <a:schemeClr val="bg1"/>
          </a:solidFill>
          <a:ln w="22225" cap="flat" cmpd="sng" algn="ctr">
            <a:solidFill>
              <a:srgbClr val="012CAD"/>
            </a:solidFill>
            <a:prstDash val="solid"/>
            <a:miter lim="800000"/>
          </a:ln>
          <a:effectLst>
            <a:outerShdw blurRad="203200" dist="63500" dir="2700000" rotWithShape="0">
              <a:srgbClr val="1C51A0">
                <a:alpha val="20000"/>
              </a:srgb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cxnSp>
        <p:nvCxnSpPr>
          <p:cNvPr id="1032" name="直接连接符 1031"/>
          <p:cNvCxnSpPr/>
          <p:nvPr/>
        </p:nvCxnSpPr>
        <p:spPr>
          <a:xfrm>
            <a:off x="662511" y="4740553"/>
            <a:ext cx="10866978" cy="0"/>
          </a:xfrm>
          <a:prstGeom prst="line">
            <a:avLst/>
          </a:prstGeom>
          <a:noFill/>
          <a:ln w="19050" cap="flat" cmpd="sng" algn="ctr">
            <a:solidFill>
              <a:srgbClr val="012CAD"/>
            </a:solidFill>
            <a:prstDash val="solid"/>
            <a:miter lim="800000"/>
          </a:ln>
          <a:effectLst/>
        </p:spPr>
      </p:cxnSp>
      <p:grpSp>
        <p:nvGrpSpPr>
          <p:cNvPr id="3091" name="组合 3090"/>
          <p:cNvGrpSpPr/>
          <p:nvPr/>
        </p:nvGrpSpPr>
        <p:grpSpPr>
          <a:xfrm>
            <a:off x="994603" y="4804780"/>
            <a:ext cx="10202794" cy="853567"/>
            <a:chOff x="1372763" y="4670026"/>
            <a:chExt cx="10202794" cy="853567"/>
          </a:xfrm>
        </p:grpSpPr>
        <p:sp>
          <p:nvSpPr>
            <p:cNvPr id="1033" name="文本框 9"/>
            <p:cNvSpPr txBox="1"/>
            <p:nvPr/>
          </p:nvSpPr>
          <p:spPr>
            <a:xfrm>
              <a:off x="2331167" y="4670026"/>
              <a:ext cx="9244390" cy="853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000" b="1" kern="100" dirty="0">
                  <a:solidFill>
                    <a:srgbClr val="012CAD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       </a:t>
              </a:r>
              <a:r>
                <a:rPr lang="zh-CN" altLang="zh-CN" sz="2000" b="1" kern="100" dirty="0">
                  <a:solidFill>
                    <a:srgbClr val="012CAD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意识是行动的先导，是支配人们的行动并长期发挥作用的钥匙。后勤，是一所高校对外第一印象的集中展示，是学校内部综合管理水平的形象体现。</a:t>
              </a:r>
              <a:endParaRPr lang="zh-CN" altLang="en-US" sz="20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1035" name="椭圆 1034"/>
            <p:cNvSpPr/>
            <p:nvPr/>
          </p:nvSpPr>
          <p:spPr>
            <a:xfrm>
              <a:off x="1372763" y="4762274"/>
              <a:ext cx="743712" cy="743712"/>
            </a:xfrm>
            <a:prstGeom prst="ellipse">
              <a:avLst/>
            </a:prstGeom>
            <a:solidFill>
              <a:srgbClr val="012CAD"/>
            </a:solidFill>
            <a:ln w="254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1036" name="Freeform 5"/>
            <p:cNvSpPr/>
            <p:nvPr/>
          </p:nvSpPr>
          <p:spPr bwMode="auto">
            <a:xfrm>
              <a:off x="1598979" y="4929688"/>
              <a:ext cx="291277" cy="384773"/>
            </a:xfrm>
            <a:custGeom>
              <a:avLst/>
              <a:gdLst>
                <a:gd name="connsiteX0" fmla="*/ 120692 w 458816"/>
                <a:gd name="connsiteY0" fmla="*/ 366870 h 606087"/>
                <a:gd name="connsiteX1" fmla="*/ 338124 w 458816"/>
                <a:gd name="connsiteY1" fmla="*/ 366870 h 606087"/>
                <a:gd name="connsiteX2" fmla="*/ 362706 w 458816"/>
                <a:gd name="connsiteY2" fmla="*/ 391391 h 606087"/>
                <a:gd name="connsiteX3" fmla="*/ 338124 w 458816"/>
                <a:gd name="connsiteY3" fmla="*/ 415913 h 606087"/>
                <a:gd name="connsiteX4" fmla="*/ 120692 w 458816"/>
                <a:gd name="connsiteY4" fmla="*/ 415913 h 606087"/>
                <a:gd name="connsiteX5" fmla="*/ 96110 w 458816"/>
                <a:gd name="connsiteY5" fmla="*/ 391391 h 606087"/>
                <a:gd name="connsiteX6" fmla="*/ 120692 w 458816"/>
                <a:gd name="connsiteY6" fmla="*/ 366870 h 606087"/>
                <a:gd name="connsiteX7" fmla="*/ 120692 w 458816"/>
                <a:gd name="connsiteY7" fmla="*/ 219600 h 606087"/>
                <a:gd name="connsiteX8" fmla="*/ 338124 w 458816"/>
                <a:gd name="connsiteY8" fmla="*/ 219600 h 606087"/>
                <a:gd name="connsiteX9" fmla="*/ 362706 w 458816"/>
                <a:gd name="connsiteY9" fmla="*/ 244121 h 606087"/>
                <a:gd name="connsiteX10" fmla="*/ 338124 w 458816"/>
                <a:gd name="connsiteY10" fmla="*/ 268643 h 606087"/>
                <a:gd name="connsiteX11" fmla="*/ 120692 w 458816"/>
                <a:gd name="connsiteY11" fmla="*/ 268643 h 606087"/>
                <a:gd name="connsiteX12" fmla="*/ 96110 w 458816"/>
                <a:gd name="connsiteY12" fmla="*/ 244121 h 606087"/>
                <a:gd name="connsiteX13" fmla="*/ 120692 w 458816"/>
                <a:gd name="connsiteY13" fmla="*/ 219600 h 606087"/>
                <a:gd name="connsiteX14" fmla="*/ 51867 w 458816"/>
                <a:gd name="connsiteY14" fmla="*/ 53023 h 606087"/>
                <a:gd name="connsiteX15" fmla="*/ 51867 w 458816"/>
                <a:gd name="connsiteY15" fmla="*/ 552941 h 606087"/>
                <a:gd name="connsiteX16" fmla="*/ 407072 w 458816"/>
                <a:gd name="connsiteY16" fmla="*/ 552941 h 606087"/>
                <a:gd name="connsiteX17" fmla="*/ 407072 w 458816"/>
                <a:gd name="connsiteY17" fmla="*/ 155634 h 606087"/>
                <a:gd name="connsiteX18" fmla="*/ 335662 w 458816"/>
                <a:gd name="connsiteY18" fmla="*/ 155634 h 606087"/>
                <a:gd name="connsiteX19" fmla="*/ 304321 w 458816"/>
                <a:gd name="connsiteY19" fmla="*/ 124335 h 606087"/>
                <a:gd name="connsiteX20" fmla="*/ 304321 w 458816"/>
                <a:gd name="connsiteY20" fmla="*/ 53023 h 606087"/>
                <a:gd name="connsiteX21" fmla="*/ 47688 w 458816"/>
                <a:gd name="connsiteY21" fmla="*/ 0 h 606087"/>
                <a:gd name="connsiteX22" fmla="*/ 338120 w 458816"/>
                <a:gd name="connsiteY22" fmla="*/ 0 h 606087"/>
                <a:gd name="connsiteX23" fmla="*/ 355327 w 458816"/>
                <a:gd name="connsiteY23" fmla="*/ 7119 h 606087"/>
                <a:gd name="connsiteX24" fmla="*/ 451810 w 458816"/>
                <a:gd name="connsiteY24" fmla="*/ 103469 h 606087"/>
                <a:gd name="connsiteX25" fmla="*/ 458816 w 458816"/>
                <a:gd name="connsiteY25" fmla="*/ 120653 h 606087"/>
                <a:gd name="connsiteX26" fmla="*/ 458816 w 458816"/>
                <a:gd name="connsiteY26" fmla="*/ 558341 h 606087"/>
                <a:gd name="connsiteX27" fmla="*/ 411128 w 458816"/>
                <a:gd name="connsiteY27" fmla="*/ 606087 h 606087"/>
                <a:gd name="connsiteX28" fmla="*/ 47688 w 458816"/>
                <a:gd name="connsiteY28" fmla="*/ 606087 h 606087"/>
                <a:gd name="connsiteX29" fmla="*/ 0 w 458816"/>
                <a:gd name="connsiteY29" fmla="*/ 558341 h 606087"/>
                <a:gd name="connsiteX30" fmla="*/ 0 w 458816"/>
                <a:gd name="connsiteY30" fmla="*/ 47623 h 606087"/>
                <a:gd name="connsiteX31" fmla="*/ 47688 w 458816"/>
                <a:gd name="connsiteY31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58816" h="606087">
                  <a:moveTo>
                    <a:pt x="120692" y="366870"/>
                  </a:moveTo>
                  <a:lnTo>
                    <a:pt x="338124" y="366870"/>
                  </a:lnTo>
                  <a:cubicBezTo>
                    <a:pt x="351767" y="366870"/>
                    <a:pt x="362706" y="377782"/>
                    <a:pt x="362706" y="391391"/>
                  </a:cubicBezTo>
                  <a:cubicBezTo>
                    <a:pt x="362706" y="404878"/>
                    <a:pt x="351767" y="415913"/>
                    <a:pt x="338124" y="415913"/>
                  </a:cubicBezTo>
                  <a:lnTo>
                    <a:pt x="120692" y="415913"/>
                  </a:lnTo>
                  <a:cubicBezTo>
                    <a:pt x="107172" y="415913"/>
                    <a:pt x="96110" y="404878"/>
                    <a:pt x="96110" y="391391"/>
                  </a:cubicBezTo>
                  <a:cubicBezTo>
                    <a:pt x="96110" y="377782"/>
                    <a:pt x="107172" y="366870"/>
                    <a:pt x="120692" y="366870"/>
                  </a:cubicBezTo>
                  <a:close/>
                  <a:moveTo>
                    <a:pt x="120692" y="219600"/>
                  </a:moveTo>
                  <a:lnTo>
                    <a:pt x="338124" y="219600"/>
                  </a:lnTo>
                  <a:cubicBezTo>
                    <a:pt x="351767" y="219600"/>
                    <a:pt x="362706" y="230512"/>
                    <a:pt x="362706" y="244121"/>
                  </a:cubicBezTo>
                  <a:cubicBezTo>
                    <a:pt x="362706" y="257608"/>
                    <a:pt x="351767" y="268643"/>
                    <a:pt x="338124" y="268643"/>
                  </a:cubicBezTo>
                  <a:lnTo>
                    <a:pt x="120692" y="268643"/>
                  </a:lnTo>
                  <a:cubicBezTo>
                    <a:pt x="107172" y="268643"/>
                    <a:pt x="96110" y="257608"/>
                    <a:pt x="96110" y="244121"/>
                  </a:cubicBezTo>
                  <a:cubicBezTo>
                    <a:pt x="96110" y="230512"/>
                    <a:pt x="107172" y="219600"/>
                    <a:pt x="120692" y="219600"/>
                  </a:cubicBezTo>
                  <a:close/>
                  <a:moveTo>
                    <a:pt x="51867" y="53023"/>
                  </a:moveTo>
                  <a:lnTo>
                    <a:pt x="51867" y="552941"/>
                  </a:lnTo>
                  <a:lnTo>
                    <a:pt x="407072" y="552941"/>
                  </a:lnTo>
                  <a:lnTo>
                    <a:pt x="407072" y="155634"/>
                  </a:lnTo>
                  <a:lnTo>
                    <a:pt x="335662" y="155634"/>
                  </a:lnTo>
                  <a:cubicBezTo>
                    <a:pt x="318332" y="155634"/>
                    <a:pt x="304321" y="141641"/>
                    <a:pt x="304321" y="124335"/>
                  </a:cubicBezTo>
                  <a:lnTo>
                    <a:pt x="304321" y="53023"/>
                  </a:lnTo>
                  <a:close/>
                  <a:moveTo>
                    <a:pt x="47688" y="0"/>
                  </a:moveTo>
                  <a:lnTo>
                    <a:pt x="338120" y="0"/>
                  </a:lnTo>
                  <a:cubicBezTo>
                    <a:pt x="344511" y="0"/>
                    <a:pt x="350657" y="2578"/>
                    <a:pt x="355327" y="7119"/>
                  </a:cubicBezTo>
                  <a:lnTo>
                    <a:pt x="451810" y="103469"/>
                  </a:lnTo>
                  <a:cubicBezTo>
                    <a:pt x="456358" y="108011"/>
                    <a:pt x="458816" y="114148"/>
                    <a:pt x="458816" y="120653"/>
                  </a:cubicBezTo>
                  <a:lnTo>
                    <a:pt x="458816" y="558341"/>
                  </a:lnTo>
                  <a:cubicBezTo>
                    <a:pt x="458816" y="584608"/>
                    <a:pt x="437430" y="606087"/>
                    <a:pt x="411128" y="606087"/>
                  </a:cubicBezTo>
                  <a:lnTo>
                    <a:pt x="47688" y="606087"/>
                  </a:lnTo>
                  <a:cubicBezTo>
                    <a:pt x="21386" y="606087"/>
                    <a:pt x="0" y="584608"/>
                    <a:pt x="0" y="558341"/>
                  </a:cubicBezTo>
                  <a:lnTo>
                    <a:pt x="0" y="47623"/>
                  </a:lnTo>
                  <a:cubicBezTo>
                    <a:pt x="0" y="21357"/>
                    <a:pt x="21386" y="0"/>
                    <a:pt x="476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/>
              <a:endParaRPr lang="zh-CN" altLang="en-US" sz="135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  <p:sp>
        <p:nvSpPr>
          <p:cNvPr id="1065" name="文本框 7"/>
          <p:cNvSpPr txBox="1"/>
          <p:nvPr/>
        </p:nvSpPr>
        <p:spPr>
          <a:xfrm>
            <a:off x="5026093" y="2292634"/>
            <a:ext cx="6564885" cy="216059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30000"/>
              </a:lnSpc>
              <a:buClr>
                <a:srgbClr val="012CAD"/>
              </a:buClr>
              <a:buFont typeface="Wingdings" panose="05000000000000000000" pitchFamily="2" charset="2"/>
              <a:buChar char="u"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        党的二十大的胜利召开，为我们奋进新征程、建功新时代提供了坚强的政治保证、强大的思想指引、磅礴的精神力量。作为高校后勤人，我们要站在新时代新起点，把“以人民为中心的发展思想”落实到岗位上，牢固树立“以师生为中心”的服务理念，全面提升后勤服务质量，不断满足师生对美好校园生活的期盼，为学校高质量发展提供坚强的后勤保障。</a:t>
            </a:r>
          </a:p>
        </p:txBody>
      </p:sp>
      <p:grpSp>
        <p:nvGrpSpPr>
          <p:cNvPr id="1066" name="组合 1065"/>
          <p:cNvGrpSpPr/>
          <p:nvPr/>
        </p:nvGrpSpPr>
        <p:grpSpPr>
          <a:xfrm>
            <a:off x="161609" y="2160631"/>
            <a:ext cx="5291196" cy="2502920"/>
            <a:chOff x="85725" y="2538901"/>
            <a:chExt cx="6353175" cy="2915994"/>
          </a:xfrm>
        </p:grpSpPr>
        <p:grpSp>
          <p:nvGrpSpPr>
            <p:cNvPr id="1067" name="íṥlïḑê"/>
            <p:cNvGrpSpPr/>
            <p:nvPr/>
          </p:nvGrpSpPr>
          <p:grpSpPr>
            <a:xfrm>
              <a:off x="85725" y="2538901"/>
              <a:ext cx="6353175" cy="2915994"/>
              <a:chOff x="0" y="2281941"/>
              <a:chExt cx="7665719" cy="3518436"/>
            </a:xfrm>
          </p:grpSpPr>
          <p:sp>
            <p:nvSpPr>
              <p:cNvPr id="1069" name="iš1ïḑè"/>
              <p:cNvSpPr/>
              <p:nvPr/>
            </p:nvSpPr>
            <p:spPr>
              <a:xfrm>
                <a:off x="0" y="5565796"/>
                <a:ext cx="7665719" cy="234581"/>
              </a:xfrm>
              <a:custGeom>
                <a:avLst/>
                <a:gdLst>
                  <a:gd name="connsiteX0" fmla="*/ 5867053 w 5867038"/>
                  <a:gd name="connsiteY0" fmla="*/ 12102 h 24203"/>
                  <a:gd name="connsiteX1" fmla="*/ 2933534 w 5867038"/>
                  <a:gd name="connsiteY1" fmla="*/ 24204 h 24203"/>
                  <a:gd name="connsiteX2" fmla="*/ 15 w 5867038"/>
                  <a:gd name="connsiteY2" fmla="*/ 12102 h 24203"/>
                  <a:gd name="connsiteX3" fmla="*/ 2933534 w 5867038"/>
                  <a:gd name="connsiteY3" fmla="*/ 0 h 24203"/>
                  <a:gd name="connsiteX4" fmla="*/ 5867053 w 5867038"/>
                  <a:gd name="connsiteY4" fmla="*/ 12102 h 2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67038" h="24203">
                    <a:moveTo>
                      <a:pt x="5867053" y="12102"/>
                    </a:moveTo>
                    <a:cubicBezTo>
                      <a:pt x="5867053" y="18786"/>
                      <a:pt x="4553672" y="24204"/>
                      <a:pt x="2933534" y="24204"/>
                    </a:cubicBezTo>
                    <a:cubicBezTo>
                      <a:pt x="1313396" y="24204"/>
                      <a:pt x="15" y="18786"/>
                      <a:pt x="15" y="12102"/>
                    </a:cubicBezTo>
                    <a:cubicBezTo>
                      <a:pt x="15" y="5418"/>
                      <a:pt x="1313396" y="0"/>
                      <a:pt x="2933534" y="0"/>
                    </a:cubicBezTo>
                    <a:cubicBezTo>
                      <a:pt x="4553672" y="0"/>
                      <a:pt x="5867053" y="5418"/>
                      <a:pt x="5867053" y="121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833" cap="flat">
                <a:noFill/>
                <a:prstDash val="solid"/>
                <a:miter/>
              </a:ln>
              <a:effectLst>
                <a:softEdge rad="88900"/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grpSp>
            <p:nvGrpSpPr>
              <p:cNvPr id="1070" name="i$ḷiďe"/>
              <p:cNvGrpSpPr/>
              <p:nvPr/>
            </p:nvGrpSpPr>
            <p:grpSpPr>
              <a:xfrm>
                <a:off x="1004025" y="2281941"/>
                <a:ext cx="5847674" cy="3405533"/>
                <a:chOff x="1004025" y="2281941"/>
                <a:chExt cx="5847674" cy="3405533"/>
              </a:xfrm>
            </p:grpSpPr>
            <p:sp>
              <p:nvSpPr>
                <p:cNvPr id="1071" name="ïşlîďê"/>
                <p:cNvSpPr/>
                <p:nvPr/>
              </p:nvSpPr>
              <p:spPr>
                <a:xfrm>
                  <a:off x="1693070" y="2499360"/>
                  <a:ext cx="4467224" cy="2782269"/>
                </a:xfrm>
                <a:prstGeom prst="rect">
                  <a:avLst/>
                </a:prstGeom>
                <a:pattFill prst="pct5">
                  <a:fgClr>
                    <a:srgbClr val="E4E6EA"/>
                  </a:fgClr>
                  <a:bgClr>
                    <a:srgbClr val="ADB5BF"/>
                  </a:bgClr>
                </a:patt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grpSp>
              <p:nvGrpSpPr>
                <p:cNvPr id="1072" name="isliḓe"/>
                <p:cNvGrpSpPr/>
                <p:nvPr/>
              </p:nvGrpSpPr>
              <p:grpSpPr>
                <a:xfrm>
                  <a:off x="1551034" y="2281941"/>
                  <a:ext cx="4753656" cy="3301418"/>
                  <a:chOff x="1551034" y="2281941"/>
                  <a:chExt cx="4753656" cy="3301418"/>
                </a:xfrm>
              </p:grpSpPr>
              <p:sp>
                <p:nvSpPr>
                  <p:cNvPr id="1086" name="íṥļïḍé"/>
                  <p:cNvSpPr/>
                  <p:nvPr/>
                </p:nvSpPr>
                <p:spPr>
                  <a:xfrm>
                    <a:off x="1551034" y="2281941"/>
                    <a:ext cx="4753656" cy="3301418"/>
                  </a:xfrm>
                  <a:custGeom>
                    <a:avLst/>
                    <a:gdLst>
                      <a:gd name="connsiteX0" fmla="*/ 128 w 4753656"/>
                      <a:gd name="connsiteY0" fmla="*/ 164587 h 3301418"/>
                      <a:gd name="connsiteX1" fmla="*/ 164715 w 4753656"/>
                      <a:gd name="connsiteY1" fmla="*/ 0 h 3301418"/>
                      <a:gd name="connsiteX2" fmla="*/ 4589198 w 4753656"/>
                      <a:gd name="connsiteY2" fmla="*/ 0 h 3301418"/>
                      <a:gd name="connsiteX3" fmla="*/ 4753784 w 4753656"/>
                      <a:gd name="connsiteY3" fmla="*/ 164587 h 3301418"/>
                      <a:gd name="connsiteX4" fmla="*/ 4753784 w 4753656"/>
                      <a:gd name="connsiteY4" fmla="*/ 3136832 h 3301418"/>
                      <a:gd name="connsiteX5" fmla="*/ 4589198 w 4753656"/>
                      <a:gd name="connsiteY5" fmla="*/ 3301419 h 3301418"/>
                      <a:gd name="connsiteX6" fmla="*/ 164715 w 4753656"/>
                      <a:gd name="connsiteY6" fmla="*/ 3301419 h 3301418"/>
                      <a:gd name="connsiteX7" fmla="*/ 128 w 4753656"/>
                      <a:gd name="connsiteY7" fmla="*/ 3136832 h 3301418"/>
                      <a:gd name="connsiteX8" fmla="*/ 128 w 4753656"/>
                      <a:gd name="connsiteY8" fmla="*/ 164587 h 3301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53656" h="3301418">
                        <a:moveTo>
                          <a:pt x="128" y="164587"/>
                        </a:moveTo>
                        <a:cubicBezTo>
                          <a:pt x="128" y="73580"/>
                          <a:pt x="73708" y="0"/>
                          <a:pt x="164715" y="0"/>
                        </a:cubicBezTo>
                        <a:lnTo>
                          <a:pt x="4589198" y="0"/>
                        </a:lnTo>
                        <a:cubicBezTo>
                          <a:pt x="4680204" y="0"/>
                          <a:pt x="4753784" y="73580"/>
                          <a:pt x="4753784" y="164587"/>
                        </a:cubicBezTo>
                        <a:lnTo>
                          <a:pt x="4753784" y="3136832"/>
                        </a:lnTo>
                        <a:cubicBezTo>
                          <a:pt x="4753784" y="3227839"/>
                          <a:pt x="4680204" y="3301419"/>
                          <a:pt x="4589198" y="3301419"/>
                        </a:cubicBezTo>
                        <a:lnTo>
                          <a:pt x="164715" y="3301419"/>
                        </a:lnTo>
                        <a:cubicBezTo>
                          <a:pt x="73708" y="3301419"/>
                          <a:pt x="128" y="3227839"/>
                          <a:pt x="128" y="3136832"/>
                        </a:cubicBezTo>
                        <a:lnTo>
                          <a:pt x="128" y="16458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88486">
                        <a:schemeClr val="tx1">
                          <a:lumMod val="75000"/>
                          <a:lumOff val="25000"/>
                        </a:schemeClr>
                      </a:gs>
                      <a:gs pos="76972">
                        <a:schemeClr val="tx1">
                          <a:lumMod val="50000"/>
                          <a:lumOff val="50000"/>
                        </a:schemeClr>
                      </a:gs>
                      <a:gs pos="59315">
                        <a:schemeClr val="tx1">
                          <a:lumMod val="75000"/>
                          <a:lumOff val="25000"/>
                        </a:schemeClr>
                      </a:gs>
                      <a:gs pos="38912">
                        <a:schemeClr val="tx1">
                          <a:lumMod val="50000"/>
                          <a:lumOff val="50000"/>
                        </a:schemeClr>
                      </a:gs>
                      <a:gs pos="23925">
                        <a:schemeClr val="tx1">
                          <a:lumMod val="75000"/>
                          <a:lumOff val="25000"/>
                        </a:schemeClr>
                      </a:gs>
                      <a:gs pos="15000">
                        <a:schemeClr val="bg1">
                          <a:lumMod val="50000"/>
                        </a:schemeClr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path path="circle">
                      <a:fillToRect l="50000" t="-80000" r="50000" b="180000"/>
                    </a:path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  <p:grpSp>
                <p:nvGrpSpPr>
                  <p:cNvPr id="1087" name="îślïde"/>
                  <p:cNvGrpSpPr/>
                  <p:nvPr/>
                </p:nvGrpSpPr>
                <p:grpSpPr>
                  <a:xfrm>
                    <a:off x="1575238" y="2306144"/>
                    <a:ext cx="4705248" cy="3253010"/>
                    <a:chOff x="1575238" y="2306144"/>
                    <a:chExt cx="4705248" cy="3253010"/>
                  </a:xfrm>
                </p:grpSpPr>
                <p:sp>
                  <p:nvSpPr>
                    <p:cNvPr id="3088" name="ïṥḻíḑê"/>
                    <p:cNvSpPr/>
                    <p:nvPr/>
                  </p:nvSpPr>
                  <p:spPr>
                    <a:xfrm>
                      <a:off x="1575238" y="2306144"/>
                      <a:ext cx="4705248" cy="3253010"/>
                    </a:xfrm>
                    <a:custGeom>
                      <a:avLst/>
                      <a:gdLst>
                        <a:gd name="connsiteX0" fmla="*/ 128 w 4705248"/>
                        <a:gd name="connsiteY0" fmla="*/ 145224 h 3253010"/>
                        <a:gd name="connsiteX1" fmla="*/ 145352 w 4705248"/>
                        <a:gd name="connsiteY1" fmla="*/ 0 h 3253010"/>
                        <a:gd name="connsiteX2" fmla="*/ 4560153 w 4705248"/>
                        <a:gd name="connsiteY2" fmla="*/ 0 h 3253010"/>
                        <a:gd name="connsiteX3" fmla="*/ 4705377 w 4705248"/>
                        <a:gd name="connsiteY3" fmla="*/ 145224 h 3253010"/>
                        <a:gd name="connsiteX4" fmla="*/ 4705377 w 4705248"/>
                        <a:gd name="connsiteY4" fmla="*/ 3107787 h 3253010"/>
                        <a:gd name="connsiteX5" fmla="*/ 4560153 w 4705248"/>
                        <a:gd name="connsiteY5" fmla="*/ 3253011 h 3253010"/>
                        <a:gd name="connsiteX6" fmla="*/ 145352 w 4705248"/>
                        <a:gd name="connsiteY6" fmla="*/ 3253011 h 3253010"/>
                        <a:gd name="connsiteX7" fmla="*/ 128 w 4705248"/>
                        <a:gd name="connsiteY7" fmla="*/ 3107787 h 3253010"/>
                        <a:gd name="connsiteX8" fmla="*/ 128 w 4705248"/>
                        <a:gd name="connsiteY8" fmla="*/ 145224 h 32530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705248" h="3253010">
                          <a:moveTo>
                            <a:pt x="128" y="145224"/>
                          </a:moveTo>
                          <a:cubicBezTo>
                            <a:pt x="128" y="64867"/>
                            <a:pt x="64995" y="0"/>
                            <a:pt x="145352" y="0"/>
                          </a:cubicBezTo>
                          <a:lnTo>
                            <a:pt x="4560153" y="0"/>
                          </a:lnTo>
                          <a:cubicBezTo>
                            <a:pt x="4640510" y="0"/>
                            <a:pt x="4705377" y="64867"/>
                            <a:pt x="4705377" y="145224"/>
                          </a:cubicBezTo>
                          <a:lnTo>
                            <a:pt x="4705377" y="3107787"/>
                          </a:lnTo>
                          <a:cubicBezTo>
                            <a:pt x="4705377" y="3188144"/>
                            <a:pt x="4640510" y="3253011"/>
                            <a:pt x="4560153" y="3253011"/>
                          </a:cubicBezTo>
                          <a:lnTo>
                            <a:pt x="145352" y="3253011"/>
                          </a:lnTo>
                          <a:cubicBezTo>
                            <a:pt x="64995" y="3253011"/>
                            <a:pt x="128" y="3188144"/>
                            <a:pt x="128" y="3107787"/>
                          </a:cubicBezTo>
                          <a:lnTo>
                            <a:pt x="128" y="14522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  <p:sp>
                  <p:nvSpPr>
                    <p:cNvPr id="3089" name="iśḻîḋe"/>
                    <p:cNvSpPr/>
                    <p:nvPr/>
                  </p:nvSpPr>
                  <p:spPr>
                    <a:xfrm>
                      <a:off x="1575238" y="2306144"/>
                      <a:ext cx="4705248" cy="3253010"/>
                    </a:xfrm>
                    <a:custGeom>
                      <a:avLst/>
                      <a:gdLst>
                        <a:gd name="connsiteX0" fmla="*/ 128 w 4705248"/>
                        <a:gd name="connsiteY0" fmla="*/ 145224 h 3253010"/>
                        <a:gd name="connsiteX1" fmla="*/ 145352 w 4705248"/>
                        <a:gd name="connsiteY1" fmla="*/ 0 h 3253010"/>
                        <a:gd name="connsiteX2" fmla="*/ 4560153 w 4705248"/>
                        <a:gd name="connsiteY2" fmla="*/ 0 h 3253010"/>
                        <a:gd name="connsiteX3" fmla="*/ 4705377 w 4705248"/>
                        <a:gd name="connsiteY3" fmla="*/ 145224 h 3253010"/>
                        <a:gd name="connsiteX4" fmla="*/ 4705377 w 4705248"/>
                        <a:gd name="connsiteY4" fmla="*/ 3107787 h 3253010"/>
                        <a:gd name="connsiteX5" fmla="*/ 4560153 w 4705248"/>
                        <a:gd name="connsiteY5" fmla="*/ 3253011 h 3253010"/>
                        <a:gd name="connsiteX6" fmla="*/ 145352 w 4705248"/>
                        <a:gd name="connsiteY6" fmla="*/ 3253011 h 3253010"/>
                        <a:gd name="connsiteX7" fmla="*/ 128 w 4705248"/>
                        <a:gd name="connsiteY7" fmla="*/ 3107787 h 3253010"/>
                        <a:gd name="connsiteX8" fmla="*/ 128 w 4705248"/>
                        <a:gd name="connsiteY8" fmla="*/ 145224 h 32530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705248" h="3253010">
                          <a:moveTo>
                            <a:pt x="128" y="145224"/>
                          </a:moveTo>
                          <a:cubicBezTo>
                            <a:pt x="128" y="64867"/>
                            <a:pt x="64995" y="0"/>
                            <a:pt x="145352" y="0"/>
                          </a:cubicBezTo>
                          <a:lnTo>
                            <a:pt x="4560153" y="0"/>
                          </a:lnTo>
                          <a:cubicBezTo>
                            <a:pt x="4640510" y="0"/>
                            <a:pt x="4705377" y="64867"/>
                            <a:pt x="4705377" y="145224"/>
                          </a:cubicBezTo>
                          <a:lnTo>
                            <a:pt x="4705377" y="3107787"/>
                          </a:lnTo>
                          <a:cubicBezTo>
                            <a:pt x="4705377" y="3188144"/>
                            <a:pt x="4640510" y="3253011"/>
                            <a:pt x="4560153" y="3253011"/>
                          </a:cubicBezTo>
                          <a:lnTo>
                            <a:pt x="145352" y="3253011"/>
                          </a:lnTo>
                          <a:cubicBezTo>
                            <a:pt x="64995" y="3253011"/>
                            <a:pt x="128" y="3188144"/>
                            <a:pt x="128" y="3107787"/>
                          </a:cubicBezTo>
                          <a:lnTo>
                            <a:pt x="128" y="14522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  <p:sp>
                  <p:nvSpPr>
                    <p:cNvPr id="3090" name="íSḻíďe"/>
                    <p:cNvSpPr/>
                    <p:nvPr/>
                  </p:nvSpPr>
                  <p:spPr>
                    <a:xfrm>
                      <a:off x="1577658" y="2308565"/>
                      <a:ext cx="4700407" cy="3248169"/>
                    </a:xfrm>
                    <a:custGeom>
                      <a:avLst/>
                      <a:gdLst>
                        <a:gd name="connsiteX0" fmla="*/ 4557732 w 4700407"/>
                        <a:gd name="connsiteY0" fmla="*/ 0 h 3248169"/>
                        <a:gd name="connsiteX1" fmla="*/ 4658905 w 4700407"/>
                        <a:gd name="connsiteY1" fmla="*/ 41631 h 3248169"/>
                        <a:gd name="connsiteX2" fmla="*/ 4700536 w 4700407"/>
                        <a:gd name="connsiteY2" fmla="*/ 142803 h 3248169"/>
                        <a:gd name="connsiteX3" fmla="*/ 4700536 w 4700407"/>
                        <a:gd name="connsiteY3" fmla="*/ 142803 h 3248169"/>
                        <a:gd name="connsiteX4" fmla="*/ 4700536 w 4700407"/>
                        <a:gd name="connsiteY4" fmla="*/ 3105367 h 3248169"/>
                        <a:gd name="connsiteX5" fmla="*/ 4658905 w 4700407"/>
                        <a:gd name="connsiteY5" fmla="*/ 3206539 h 3248169"/>
                        <a:gd name="connsiteX6" fmla="*/ 4557732 w 4700407"/>
                        <a:gd name="connsiteY6" fmla="*/ 3248170 h 3248169"/>
                        <a:gd name="connsiteX7" fmla="*/ 4557732 w 4700407"/>
                        <a:gd name="connsiteY7" fmla="*/ 3248170 h 3248169"/>
                        <a:gd name="connsiteX8" fmla="*/ 142931 w 4700407"/>
                        <a:gd name="connsiteY8" fmla="*/ 3248170 h 3248169"/>
                        <a:gd name="connsiteX9" fmla="*/ 41759 w 4700407"/>
                        <a:gd name="connsiteY9" fmla="*/ 3206539 h 3248169"/>
                        <a:gd name="connsiteX10" fmla="*/ 128 w 4700407"/>
                        <a:gd name="connsiteY10" fmla="*/ 3105367 h 3248169"/>
                        <a:gd name="connsiteX11" fmla="*/ 128 w 4700407"/>
                        <a:gd name="connsiteY11" fmla="*/ 3105367 h 3248169"/>
                        <a:gd name="connsiteX12" fmla="*/ 128 w 4700407"/>
                        <a:gd name="connsiteY12" fmla="*/ 142803 h 3248169"/>
                        <a:gd name="connsiteX13" fmla="*/ 41759 w 4700407"/>
                        <a:gd name="connsiteY13" fmla="*/ 41631 h 3248169"/>
                        <a:gd name="connsiteX14" fmla="*/ 142931 w 4700407"/>
                        <a:gd name="connsiteY14" fmla="*/ 0 h 3248169"/>
                        <a:gd name="connsiteX15" fmla="*/ 142931 w 4700407"/>
                        <a:gd name="connsiteY15" fmla="*/ 0 h 3248169"/>
                        <a:gd name="connsiteX16" fmla="*/ 4557732 w 4700407"/>
                        <a:gd name="connsiteY16" fmla="*/ 0 h 32481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4700407" h="3248169">
                          <a:moveTo>
                            <a:pt x="4557732" y="0"/>
                          </a:moveTo>
                          <a:cubicBezTo>
                            <a:pt x="4596943" y="0"/>
                            <a:pt x="4632765" y="15975"/>
                            <a:pt x="4658905" y="41631"/>
                          </a:cubicBezTo>
                          <a:cubicBezTo>
                            <a:pt x="4684561" y="67287"/>
                            <a:pt x="4700536" y="103109"/>
                            <a:pt x="4700536" y="142803"/>
                          </a:cubicBezTo>
                          <a:lnTo>
                            <a:pt x="4700536" y="142803"/>
                          </a:lnTo>
                          <a:lnTo>
                            <a:pt x="4700536" y="3105367"/>
                          </a:lnTo>
                          <a:cubicBezTo>
                            <a:pt x="4700536" y="3144577"/>
                            <a:pt x="4684561" y="3180399"/>
                            <a:pt x="4658905" y="3206539"/>
                          </a:cubicBezTo>
                          <a:cubicBezTo>
                            <a:pt x="4633249" y="3232196"/>
                            <a:pt x="4597427" y="3248170"/>
                            <a:pt x="4557732" y="3248170"/>
                          </a:cubicBezTo>
                          <a:lnTo>
                            <a:pt x="4557732" y="3248170"/>
                          </a:lnTo>
                          <a:lnTo>
                            <a:pt x="142931" y="3248170"/>
                          </a:lnTo>
                          <a:cubicBezTo>
                            <a:pt x="103721" y="3248170"/>
                            <a:pt x="67899" y="3232196"/>
                            <a:pt x="41759" y="3206539"/>
                          </a:cubicBezTo>
                          <a:cubicBezTo>
                            <a:pt x="16103" y="3180883"/>
                            <a:pt x="128" y="3145061"/>
                            <a:pt x="128" y="3105367"/>
                          </a:cubicBezTo>
                          <a:lnTo>
                            <a:pt x="128" y="3105367"/>
                          </a:lnTo>
                          <a:lnTo>
                            <a:pt x="128" y="142803"/>
                          </a:lnTo>
                          <a:cubicBezTo>
                            <a:pt x="128" y="103593"/>
                            <a:pt x="16103" y="67771"/>
                            <a:pt x="41759" y="41631"/>
                          </a:cubicBezTo>
                          <a:cubicBezTo>
                            <a:pt x="67899" y="15975"/>
                            <a:pt x="103721" y="0"/>
                            <a:pt x="142931" y="0"/>
                          </a:cubicBezTo>
                          <a:lnTo>
                            <a:pt x="142931" y="0"/>
                          </a:lnTo>
                          <a:lnTo>
                            <a:pt x="4557732" y="0"/>
                          </a:lnTo>
                          <a:close/>
                        </a:path>
                      </a:pathLst>
                    </a:custGeom>
                    <a:noFill/>
                    <a:ln w="4833" cap="flat">
                      <a:gradFill>
                        <a:gsLst>
                          <a:gs pos="0">
                            <a:schemeClr val="tx1">
                              <a:lumMod val="85000"/>
                              <a:lumOff val="15000"/>
                            </a:schemeClr>
                          </a:gs>
                          <a:gs pos="14157">
                            <a:schemeClr val="tx1">
                              <a:lumMod val="50000"/>
                              <a:lumOff val="50000"/>
                            </a:schemeClr>
                          </a:gs>
                          <a:gs pos="36300">
                            <a:schemeClr val="tx1">
                              <a:lumMod val="85000"/>
                              <a:lumOff val="15000"/>
                            </a:schemeClr>
                          </a:gs>
                          <a:gs pos="54834">
                            <a:schemeClr val="tx1">
                              <a:lumMod val="50000"/>
                              <a:lumOff val="50000"/>
                            </a:schemeClr>
                          </a:gs>
                          <a:gs pos="74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83000">
                            <a:schemeClr val="tx1">
                              <a:lumMod val="50000"/>
                              <a:lumOff val="50000"/>
                            </a:schemeClr>
                          </a:gs>
                          <a:gs pos="100000">
                            <a:schemeClr val="tx1">
                              <a:lumMod val="75000"/>
                              <a:lumOff val="25000"/>
                            </a:schemeClr>
                          </a:gs>
                        </a:gsLst>
                        <a:lin ang="5400000" scaled="1"/>
                      </a:gradFill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</p:grpSp>
              <p:sp>
                <p:nvSpPr>
                  <p:cNvPr id="3084" name="ïṩļiḍé"/>
                  <p:cNvSpPr/>
                  <p:nvPr/>
                </p:nvSpPr>
                <p:spPr>
                  <a:xfrm>
                    <a:off x="1589760" y="5375205"/>
                    <a:ext cx="4676203" cy="150064"/>
                  </a:xfrm>
                  <a:custGeom>
                    <a:avLst/>
                    <a:gdLst>
                      <a:gd name="connsiteX0" fmla="*/ 2338230 w 4676203"/>
                      <a:gd name="connsiteY0" fmla="*/ 0 h 150064"/>
                      <a:gd name="connsiteX1" fmla="*/ 2338230 w 4676203"/>
                      <a:gd name="connsiteY1" fmla="*/ 150064 h 150064"/>
                      <a:gd name="connsiteX2" fmla="*/ 110014 w 4676203"/>
                      <a:gd name="connsiteY2" fmla="*/ 150064 h 150064"/>
                      <a:gd name="connsiteX3" fmla="*/ 128 w 4676203"/>
                      <a:gd name="connsiteY3" fmla="*/ 40178 h 150064"/>
                      <a:gd name="connsiteX4" fmla="*/ 128 w 4676203"/>
                      <a:gd name="connsiteY4" fmla="*/ 0 h 150064"/>
                      <a:gd name="connsiteX5" fmla="*/ 2338230 w 4676203"/>
                      <a:gd name="connsiteY5" fmla="*/ 0 h 150064"/>
                      <a:gd name="connsiteX6" fmla="*/ 4676332 w 4676203"/>
                      <a:gd name="connsiteY6" fmla="*/ 0 h 150064"/>
                      <a:gd name="connsiteX7" fmla="*/ 4676332 w 4676203"/>
                      <a:gd name="connsiteY7" fmla="*/ 40178 h 150064"/>
                      <a:gd name="connsiteX8" fmla="*/ 4566446 w 4676203"/>
                      <a:gd name="connsiteY8" fmla="*/ 150064 h 150064"/>
                      <a:gd name="connsiteX9" fmla="*/ 4566446 w 4676203"/>
                      <a:gd name="connsiteY9" fmla="*/ 150064 h 150064"/>
                      <a:gd name="connsiteX10" fmla="*/ 2338230 w 4676203"/>
                      <a:gd name="connsiteY10" fmla="*/ 150064 h 150064"/>
                      <a:gd name="connsiteX11" fmla="*/ 2338230 w 4676203"/>
                      <a:gd name="connsiteY11" fmla="*/ 0 h 150064"/>
                      <a:gd name="connsiteX12" fmla="*/ 4676332 w 4676203"/>
                      <a:gd name="connsiteY12" fmla="*/ 0 h 150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676203" h="150064">
                        <a:moveTo>
                          <a:pt x="2338230" y="0"/>
                        </a:moveTo>
                        <a:lnTo>
                          <a:pt x="2338230" y="150064"/>
                        </a:lnTo>
                        <a:lnTo>
                          <a:pt x="110014" y="150064"/>
                        </a:lnTo>
                        <a:cubicBezTo>
                          <a:pt x="49504" y="150064"/>
                          <a:pt x="128" y="100688"/>
                          <a:pt x="128" y="40178"/>
                        </a:cubicBezTo>
                        <a:lnTo>
                          <a:pt x="128" y="0"/>
                        </a:lnTo>
                        <a:lnTo>
                          <a:pt x="2338230" y="0"/>
                        </a:lnTo>
                        <a:close/>
                        <a:moveTo>
                          <a:pt x="4676332" y="0"/>
                        </a:moveTo>
                        <a:lnTo>
                          <a:pt x="4676332" y="40178"/>
                        </a:lnTo>
                        <a:cubicBezTo>
                          <a:pt x="4676332" y="100688"/>
                          <a:pt x="4626956" y="150064"/>
                          <a:pt x="4566446" y="150064"/>
                        </a:cubicBezTo>
                        <a:lnTo>
                          <a:pt x="4566446" y="150064"/>
                        </a:lnTo>
                        <a:lnTo>
                          <a:pt x="2338230" y="150064"/>
                        </a:lnTo>
                        <a:lnTo>
                          <a:pt x="2338230" y="0"/>
                        </a:lnTo>
                        <a:lnTo>
                          <a:pt x="467633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95000"/>
                      <a:lumOff val="5000"/>
                      <a:alpha val="40000"/>
                    </a:schemeClr>
                  </a:soli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  <p:grpSp>
                <p:nvGrpSpPr>
                  <p:cNvPr id="3085" name="îŝľîdè"/>
                  <p:cNvGrpSpPr/>
                  <p:nvPr/>
                </p:nvGrpSpPr>
                <p:grpSpPr>
                  <a:xfrm>
                    <a:off x="3913340" y="2398119"/>
                    <a:ext cx="29044" cy="29044"/>
                    <a:chOff x="3913340" y="2398119"/>
                    <a:chExt cx="29044" cy="29044"/>
                  </a:xfrm>
                </p:grpSpPr>
                <p:sp>
                  <p:nvSpPr>
                    <p:cNvPr id="3086" name="îṧľîde"/>
                    <p:cNvSpPr/>
                    <p:nvPr/>
                  </p:nvSpPr>
                  <p:spPr>
                    <a:xfrm>
                      <a:off x="3913340" y="2398119"/>
                      <a:ext cx="29044" cy="29044"/>
                    </a:xfrm>
                    <a:custGeom>
                      <a:avLst/>
                      <a:gdLst>
                        <a:gd name="connsiteX0" fmla="*/ 29660 w 29044"/>
                        <a:gd name="connsiteY0" fmla="*/ 14545 h 29044"/>
                        <a:gd name="connsiteX1" fmla="*/ 15137 w 29044"/>
                        <a:gd name="connsiteY1" fmla="*/ 29068 h 29044"/>
                        <a:gd name="connsiteX2" fmla="*/ 615 w 29044"/>
                        <a:gd name="connsiteY2" fmla="*/ 14545 h 29044"/>
                        <a:gd name="connsiteX3" fmla="*/ 15137 w 29044"/>
                        <a:gd name="connsiteY3" fmla="*/ 23 h 29044"/>
                        <a:gd name="connsiteX4" fmla="*/ 29660 w 29044"/>
                        <a:gd name="connsiteY4" fmla="*/ 14545 h 29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044" h="29044">
                          <a:moveTo>
                            <a:pt x="29660" y="14545"/>
                          </a:moveTo>
                          <a:cubicBezTo>
                            <a:pt x="29660" y="22566"/>
                            <a:pt x="23158" y="29068"/>
                            <a:pt x="15137" y="29068"/>
                          </a:cubicBezTo>
                          <a:cubicBezTo>
                            <a:pt x="7117" y="29068"/>
                            <a:pt x="615" y="22566"/>
                            <a:pt x="615" y="14545"/>
                          </a:cubicBezTo>
                          <a:cubicBezTo>
                            <a:pt x="615" y="6525"/>
                            <a:pt x="7117" y="23"/>
                            <a:pt x="15137" y="23"/>
                          </a:cubicBezTo>
                          <a:cubicBezTo>
                            <a:pt x="23158" y="23"/>
                            <a:pt x="29660" y="6525"/>
                            <a:pt x="29660" y="14545"/>
                          </a:cubicBezTo>
                          <a:close/>
                        </a:path>
                      </a:pathLst>
                    </a:custGeom>
                    <a:solidFill>
                      <a:srgbClr val="070B0C"/>
                    </a:solidFill>
                    <a:ln w="9666" cap="flat">
                      <a:solidFill>
                        <a:srgbClr val="141416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  <p:sp>
                  <p:nvSpPr>
                    <p:cNvPr id="3087" name="îṣḻïḍê"/>
                    <p:cNvSpPr/>
                    <p:nvPr/>
                  </p:nvSpPr>
                  <p:spPr>
                    <a:xfrm>
                      <a:off x="3923021" y="2412642"/>
                      <a:ext cx="9681" cy="9681"/>
                    </a:xfrm>
                    <a:custGeom>
                      <a:avLst/>
                      <a:gdLst>
                        <a:gd name="connsiteX0" fmla="*/ 10297 w 9681"/>
                        <a:gd name="connsiteY0" fmla="*/ 4864 h 9681"/>
                        <a:gd name="connsiteX1" fmla="*/ 5456 w 9681"/>
                        <a:gd name="connsiteY1" fmla="*/ 9705 h 9681"/>
                        <a:gd name="connsiteX2" fmla="*/ 615 w 9681"/>
                        <a:gd name="connsiteY2" fmla="*/ 4864 h 9681"/>
                        <a:gd name="connsiteX3" fmla="*/ 5456 w 9681"/>
                        <a:gd name="connsiteY3" fmla="*/ 23 h 9681"/>
                        <a:gd name="connsiteX4" fmla="*/ 10297 w 9681"/>
                        <a:gd name="connsiteY4" fmla="*/ 4864 h 9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681" h="9681">
                          <a:moveTo>
                            <a:pt x="10297" y="4864"/>
                          </a:moveTo>
                          <a:cubicBezTo>
                            <a:pt x="10297" y="7537"/>
                            <a:pt x="8129" y="9705"/>
                            <a:pt x="5456" y="9705"/>
                          </a:cubicBezTo>
                          <a:cubicBezTo>
                            <a:pt x="2782" y="9705"/>
                            <a:pt x="615" y="7537"/>
                            <a:pt x="615" y="4864"/>
                          </a:cubicBezTo>
                          <a:cubicBezTo>
                            <a:pt x="615" y="2190"/>
                            <a:pt x="2782" y="23"/>
                            <a:pt x="5456" y="23"/>
                          </a:cubicBezTo>
                          <a:cubicBezTo>
                            <a:pt x="8129" y="23"/>
                            <a:pt x="10297" y="2190"/>
                            <a:pt x="10297" y="4864"/>
                          </a:cubicBezTo>
                          <a:close/>
                        </a:path>
                      </a:pathLst>
                    </a:custGeom>
                    <a:solidFill>
                      <a:srgbClr val="232428"/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</p:grpSp>
            </p:grpSp>
            <p:grpSp>
              <p:nvGrpSpPr>
                <p:cNvPr id="1073" name="îṧľíḍê"/>
                <p:cNvGrpSpPr/>
                <p:nvPr/>
              </p:nvGrpSpPr>
              <p:grpSpPr>
                <a:xfrm>
                  <a:off x="1004025" y="5578518"/>
                  <a:ext cx="5847674" cy="108956"/>
                  <a:chOff x="1004025" y="5578518"/>
                  <a:chExt cx="5847674" cy="108956"/>
                </a:xfrm>
              </p:grpSpPr>
              <p:sp>
                <p:nvSpPr>
                  <p:cNvPr id="1078" name="ïşḻídè"/>
                  <p:cNvSpPr/>
                  <p:nvPr/>
                </p:nvSpPr>
                <p:spPr>
                  <a:xfrm>
                    <a:off x="1004025" y="5578518"/>
                    <a:ext cx="5847674" cy="108956"/>
                  </a:xfrm>
                  <a:custGeom>
                    <a:avLst/>
                    <a:gdLst>
                      <a:gd name="connsiteX0" fmla="*/ 2923853 w 5847674"/>
                      <a:gd name="connsiteY0" fmla="*/ 109599 h 108956"/>
                      <a:gd name="connsiteX1" fmla="*/ 2923853 w 5847674"/>
                      <a:gd name="connsiteY1" fmla="*/ 109599 h 108956"/>
                      <a:gd name="connsiteX2" fmla="*/ 1226671 w 5847674"/>
                      <a:gd name="connsiteY2" fmla="*/ 109599 h 108956"/>
                      <a:gd name="connsiteX3" fmla="*/ 15 w 5847674"/>
                      <a:gd name="connsiteY3" fmla="*/ 681 h 108956"/>
                      <a:gd name="connsiteX4" fmla="*/ 15 w 5847674"/>
                      <a:gd name="connsiteY4" fmla="*/ 681 h 108956"/>
                      <a:gd name="connsiteX5" fmla="*/ 5847690 w 5847674"/>
                      <a:gd name="connsiteY5" fmla="*/ 681 h 108956"/>
                      <a:gd name="connsiteX6" fmla="*/ 4621034 w 5847674"/>
                      <a:gd name="connsiteY6" fmla="*/ 109599 h 108956"/>
                      <a:gd name="connsiteX7" fmla="*/ 2923853 w 5847674"/>
                      <a:gd name="connsiteY7" fmla="*/ 109599 h 108956"/>
                      <a:gd name="connsiteX8" fmla="*/ 2923853 w 5847674"/>
                      <a:gd name="connsiteY8" fmla="*/ 109599 h 108956"/>
                      <a:gd name="connsiteX9" fmla="*/ 2923853 w 5847674"/>
                      <a:gd name="connsiteY9" fmla="*/ 109599 h 108956"/>
                      <a:gd name="connsiteX10" fmla="*/ 2923853 w 5847674"/>
                      <a:gd name="connsiteY10" fmla="*/ 109599 h 108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847674" h="108956">
                        <a:moveTo>
                          <a:pt x="2923853" y="109599"/>
                        </a:moveTo>
                        <a:lnTo>
                          <a:pt x="2923853" y="109599"/>
                        </a:lnTo>
                        <a:cubicBezTo>
                          <a:pt x="2910782" y="109599"/>
                          <a:pt x="2268410" y="107178"/>
                          <a:pt x="1226671" y="109599"/>
                        </a:cubicBezTo>
                        <a:cubicBezTo>
                          <a:pt x="174768" y="112019"/>
                          <a:pt x="15" y="681"/>
                          <a:pt x="15" y="681"/>
                        </a:cubicBezTo>
                        <a:lnTo>
                          <a:pt x="15" y="681"/>
                        </a:lnTo>
                        <a:lnTo>
                          <a:pt x="5847690" y="681"/>
                        </a:lnTo>
                        <a:cubicBezTo>
                          <a:pt x="5847690" y="681"/>
                          <a:pt x="5672938" y="112019"/>
                          <a:pt x="4621034" y="109599"/>
                        </a:cubicBezTo>
                        <a:cubicBezTo>
                          <a:pt x="3579296" y="107178"/>
                          <a:pt x="2936923" y="109599"/>
                          <a:pt x="2923853" y="109599"/>
                        </a:cubicBezTo>
                        <a:lnTo>
                          <a:pt x="2923853" y="109599"/>
                        </a:lnTo>
                        <a:lnTo>
                          <a:pt x="2923853" y="109599"/>
                        </a:lnTo>
                        <a:lnTo>
                          <a:pt x="2923853" y="109599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  <a:gs pos="47000">
                        <a:schemeClr val="bg1">
                          <a:lumMod val="95000"/>
                        </a:schemeClr>
                      </a:gs>
                    </a:gsLst>
                    <a:path path="circle">
                      <a:fillToRect l="50000" t="-80000" r="50000" b="180000"/>
                    </a:path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  <p:grpSp>
                <p:nvGrpSpPr>
                  <p:cNvPr id="1079" name="îṥ1iḓé"/>
                  <p:cNvGrpSpPr/>
                  <p:nvPr/>
                </p:nvGrpSpPr>
                <p:grpSpPr>
                  <a:xfrm>
                    <a:off x="4806465" y="5629347"/>
                    <a:ext cx="67771" cy="9681"/>
                    <a:chOff x="4806465" y="5629347"/>
                    <a:chExt cx="67771" cy="9681"/>
                  </a:xfrm>
                </p:grpSpPr>
                <p:sp>
                  <p:nvSpPr>
                    <p:cNvPr id="1084" name="iŝlîďê"/>
                    <p:cNvSpPr/>
                    <p:nvPr/>
                  </p:nvSpPr>
                  <p:spPr>
                    <a:xfrm>
                      <a:off x="4806465" y="5629347"/>
                      <a:ext cx="67771" cy="9681"/>
                    </a:xfrm>
                    <a:custGeom>
                      <a:avLst/>
                      <a:gdLst>
                        <a:gd name="connsiteX0" fmla="*/ 68571 w 67771"/>
                        <a:gd name="connsiteY0" fmla="*/ 5532 h 9681"/>
                        <a:gd name="connsiteX1" fmla="*/ 34686 w 67771"/>
                        <a:gd name="connsiteY1" fmla="*/ 10373 h 9681"/>
                        <a:gd name="connsiteX2" fmla="*/ 800 w 67771"/>
                        <a:gd name="connsiteY2" fmla="*/ 5532 h 9681"/>
                        <a:gd name="connsiteX3" fmla="*/ 34686 w 67771"/>
                        <a:gd name="connsiteY3" fmla="*/ 691 h 9681"/>
                        <a:gd name="connsiteX4" fmla="*/ 68571 w 67771"/>
                        <a:gd name="connsiteY4" fmla="*/ 5532 h 9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771" h="9681">
                          <a:moveTo>
                            <a:pt x="68571" y="5532"/>
                          </a:moveTo>
                          <a:cubicBezTo>
                            <a:pt x="68571" y="8205"/>
                            <a:pt x="53400" y="10373"/>
                            <a:pt x="34686" y="10373"/>
                          </a:cubicBezTo>
                          <a:cubicBezTo>
                            <a:pt x="15971" y="10373"/>
                            <a:pt x="800" y="8205"/>
                            <a:pt x="800" y="5532"/>
                          </a:cubicBezTo>
                          <a:cubicBezTo>
                            <a:pt x="800" y="2858"/>
                            <a:pt x="15971" y="691"/>
                            <a:pt x="34686" y="691"/>
                          </a:cubicBezTo>
                          <a:cubicBezTo>
                            <a:pt x="53400" y="691"/>
                            <a:pt x="68571" y="2858"/>
                            <a:pt x="68571" y="5532"/>
                          </a:cubicBezTo>
                          <a:close/>
                        </a:path>
                      </a:pathLst>
                    </a:custGeom>
                    <a:solidFill>
                      <a:srgbClr val="E4E5E9"/>
                    </a:solidFill>
                    <a:ln w="4833" cap="flat">
                      <a:solidFill>
                        <a:srgbClr val="D7D8DB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  <p:sp>
                  <p:nvSpPr>
                    <p:cNvPr id="1085" name="ïślíḋe"/>
                    <p:cNvSpPr/>
                    <p:nvPr/>
                  </p:nvSpPr>
                  <p:spPr>
                    <a:xfrm>
                      <a:off x="4833090" y="5629347"/>
                      <a:ext cx="14522" cy="9681"/>
                    </a:xfrm>
                    <a:custGeom>
                      <a:avLst/>
                      <a:gdLst>
                        <a:gd name="connsiteX0" fmla="*/ 15322 w 14522"/>
                        <a:gd name="connsiteY0" fmla="*/ 5532 h 9681"/>
                        <a:gd name="connsiteX1" fmla="*/ 8061 w 14522"/>
                        <a:gd name="connsiteY1" fmla="*/ 10373 h 9681"/>
                        <a:gd name="connsiteX2" fmla="*/ 800 w 14522"/>
                        <a:gd name="connsiteY2" fmla="*/ 5532 h 9681"/>
                        <a:gd name="connsiteX3" fmla="*/ 8061 w 14522"/>
                        <a:gd name="connsiteY3" fmla="*/ 691 h 9681"/>
                        <a:gd name="connsiteX4" fmla="*/ 15322 w 14522"/>
                        <a:gd name="connsiteY4" fmla="*/ 5532 h 9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22" h="9681">
                          <a:moveTo>
                            <a:pt x="15322" y="5532"/>
                          </a:moveTo>
                          <a:cubicBezTo>
                            <a:pt x="15322" y="8205"/>
                            <a:pt x="12071" y="10373"/>
                            <a:pt x="8061" y="10373"/>
                          </a:cubicBezTo>
                          <a:cubicBezTo>
                            <a:pt x="4051" y="10373"/>
                            <a:pt x="800" y="8205"/>
                            <a:pt x="800" y="5532"/>
                          </a:cubicBezTo>
                          <a:cubicBezTo>
                            <a:pt x="800" y="2858"/>
                            <a:pt x="4051" y="691"/>
                            <a:pt x="8061" y="691"/>
                          </a:cubicBezTo>
                          <a:cubicBezTo>
                            <a:pt x="12071" y="691"/>
                            <a:pt x="15322" y="2858"/>
                            <a:pt x="15322" y="5532"/>
                          </a:cubicBezTo>
                          <a:close/>
                        </a:path>
                      </a:pathLst>
                    </a:custGeom>
                    <a:solidFill>
                      <a:srgbClr val="C5C7CD"/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</p:grpSp>
              <p:grpSp>
                <p:nvGrpSpPr>
                  <p:cNvPr id="1080" name="iśļïde"/>
                  <p:cNvGrpSpPr/>
                  <p:nvPr/>
                </p:nvGrpSpPr>
                <p:grpSpPr>
                  <a:xfrm>
                    <a:off x="2986328" y="5629347"/>
                    <a:ext cx="67771" cy="9681"/>
                    <a:chOff x="2986328" y="5629347"/>
                    <a:chExt cx="67771" cy="9681"/>
                  </a:xfrm>
                </p:grpSpPr>
                <p:sp>
                  <p:nvSpPr>
                    <p:cNvPr id="1082" name="íśľiḑê"/>
                    <p:cNvSpPr/>
                    <p:nvPr/>
                  </p:nvSpPr>
                  <p:spPr>
                    <a:xfrm>
                      <a:off x="2986328" y="5629347"/>
                      <a:ext cx="67771" cy="9681"/>
                    </a:xfrm>
                    <a:custGeom>
                      <a:avLst/>
                      <a:gdLst>
                        <a:gd name="connsiteX0" fmla="*/ 68195 w 67771"/>
                        <a:gd name="connsiteY0" fmla="*/ 5532 h 9681"/>
                        <a:gd name="connsiteX1" fmla="*/ 34310 w 67771"/>
                        <a:gd name="connsiteY1" fmla="*/ 10373 h 9681"/>
                        <a:gd name="connsiteX2" fmla="*/ 424 w 67771"/>
                        <a:gd name="connsiteY2" fmla="*/ 5532 h 9681"/>
                        <a:gd name="connsiteX3" fmla="*/ 34310 w 67771"/>
                        <a:gd name="connsiteY3" fmla="*/ 691 h 9681"/>
                        <a:gd name="connsiteX4" fmla="*/ 68195 w 67771"/>
                        <a:gd name="connsiteY4" fmla="*/ 5532 h 9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771" h="9681">
                          <a:moveTo>
                            <a:pt x="68195" y="5532"/>
                          </a:moveTo>
                          <a:cubicBezTo>
                            <a:pt x="68195" y="8205"/>
                            <a:pt x="53024" y="10373"/>
                            <a:pt x="34310" y="10373"/>
                          </a:cubicBezTo>
                          <a:cubicBezTo>
                            <a:pt x="15595" y="10373"/>
                            <a:pt x="424" y="8205"/>
                            <a:pt x="424" y="5532"/>
                          </a:cubicBezTo>
                          <a:cubicBezTo>
                            <a:pt x="424" y="2858"/>
                            <a:pt x="15595" y="691"/>
                            <a:pt x="34310" y="691"/>
                          </a:cubicBezTo>
                          <a:cubicBezTo>
                            <a:pt x="53024" y="691"/>
                            <a:pt x="68195" y="2858"/>
                            <a:pt x="68195" y="5532"/>
                          </a:cubicBezTo>
                          <a:close/>
                        </a:path>
                      </a:pathLst>
                    </a:custGeom>
                    <a:solidFill>
                      <a:srgbClr val="E4E5E9"/>
                    </a:solidFill>
                    <a:ln w="4833" cap="flat">
                      <a:solidFill>
                        <a:srgbClr val="D7D8DB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  <p:sp>
                  <p:nvSpPr>
                    <p:cNvPr id="1083" name="ïšḷíḋê"/>
                    <p:cNvSpPr/>
                    <p:nvPr/>
                  </p:nvSpPr>
                  <p:spPr>
                    <a:xfrm>
                      <a:off x="3012953" y="5629347"/>
                      <a:ext cx="14522" cy="9681"/>
                    </a:xfrm>
                    <a:custGeom>
                      <a:avLst/>
                      <a:gdLst>
                        <a:gd name="connsiteX0" fmla="*/ 14946 w 14522"/>
                        <a:gd name="connsiteY0" fmla="*/ 5532 h 9681"/>
                        <a:gd name="connsiteX1" fmla="*/ 7685 w 14522"/>
                        <a:gd name="connsiteY1" fmla="*/ 10373 h 9681"/>
                        <a:gd name="connsiteX2" fmla="*/ 424 w 14522"/>
                        <a:gd name="connsiteY2" fmla="*/ 5532 h 9681"/>
                        <a:gd name="connsiteX3" fmla="*/ 7685 w 14522"/>
                        <a:gd name="connsiteY3" fmla="*/ 691 h 9681"/>
                        <a:gd name="connsiteX4" fmla="*/ 14946 w 14522"/>
                        <a:gd name="connsiteY4" fmla="*/ 5532 h 9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22" h="9681">
                          <a:moveTo>
                            <a:pt x="14946" y="5532"/>
                          </a:moveTo>
                          <a:cubicBezTo>
                            <a:pt x="14946" y="8205"/>
                            <a:pt x="11695" y="10373"/>
                            <a:pt x="7685" y="10373"/>
                          </a:cubicBezTo>
                          <a:cubicBezTo>
                            <a:pt x="3675" y="10373"/>
                            <a:pt x="424" y="8205"/>
                            <a:pt x="424" y="5532"/>
                          </a:cubicBezTo>
                          <a:cubicBezTo>
                            <a:pt x="424" y="2858"/>
                            <a:pt x="3675" y="691"/>
                            <a:pt x="7685" y="691"/>
                          </a:cubicBezTo>
                          <a:cubicBezTo>
                            <a:pt x="11695" y="691"/>
                            <a:pt x="14946" y="2858"/>
                            <a:pt x="14946" y="5532"/>
                          </a:cubicBezTo>
                          <a:close/>
                        </a:path>
                      </a:pathLst>
                    </a:custGeom>
                    <a:solidFill>
                      <a:srgbClr val="C5C7CD"/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p:txBody>
                </p:sp>
              </p:grpSp>
              <p:sp>
                <p:nvSpPr>
                  <p:cNvPr id="1081" name="îś1iḓè"/>
                  <p:cNvSpPr/>
                  <p:nvPr/>
                </p:nvSpPr>
                <p:spPr>
                  <a:xfrm>
                    <a:off x="1004025" y="5578518"/>
                    <a:ext cx="5847674" cy="108956"/>
                  </a:xfrm>
                  <a:custGeom>
                    <a:avLst/>
                    <a:gdLst>
                      <a:gd name="connsiteX0" fmla="*/ 2923853 w 5847674"/>
                      <a:gd name="connsiteY0" fmla="*/ 109599 h 108956"/>
                      <a:gd name="connsiteX1" fmla="*/ 2923853 w 5847674"/>
                      <a:gd name="connsiteY1" fmla="*/ 109599 h 108956"/>
                      <a:gd name="connsiteX2" fmla="*/ 1226671 w 5847674"/>
                      <a:gd name="connsiteY2" fmla="*/ 109599 h 108956"/>
                      <a:gd name="connsiteX3" fmla="*/ 15 w 5847674"/>
                      <a:gd name="connsiteY3" fmla="*/ 681 h 108956"/>
                      <a:gd name="connsiteX4" fmla="*/ 15 w 5847674"/>
                      <a:gd name="connsiteY4" fmla="*/ 681 h 108956"/>
                      <a:gd name="connsiteX5" fmla="*/ 5847690 w 5847674"/>
                      <a:gd name="connsiteY5" fmla="*/ 681 h 108956"/>
                      <a:gd name="connsiteX6" fmla="*/ 4621034 w 5847674"/>
                      <a:gd name="connsiteY6" fmla="*/ 109599 h 108956"/>
                      <a:gd name="connsiteX7" fmla="*/ 2923853 w 5847674"/>
                      <a:gd name="connsiteY7" fmla="*/ 109599 h 108956"/>
                      <a:gd name="connsiteX8" fmla="*/ 2923853 w 5847674"/>
                      <a:gd name="connsiteY8" fmla="*/ 109599 h 108956"/>
                      <a:gd name="connsiteX9" fmla="*/ 2923853 w 5847674"/>
                      <a:gd name="connsiteY9" fmla="*/ 109599 h 108956"/>
                      <a:gd name="connsiteX10" fmla="*/ 2923853 w 5847674"/>
                      <a:gd name="connsiteY10" fmla="*/ 109599 h 108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847674" h="108956">
                        <a:moveTo>
                          <a:pt x="2923853" y="109599"/>
                        </a:moveTo>
                        <a:lnTo>
                          <a:pt x="2923853" y="109599"/>
                        </a:lnTo>
                        <a:cubicBezTo>
                          <a:pt x="2910782" y="109599"/>
                          <a:pt x="2268410" y="107178"/>
                          <a:pt x="1226671" y="109599"/>
                        </a:cubicBezTo>
                        <a:cubicBezTo>
                          <a:pt x="174768" y="112019"/>
                          <a:pt x="15" y="681"/>
                          <a:pt x="15" y="681"/>
                        </a:cubicBezTo>
                        <a:lnTo>
                          <a:pt x="15" y="681"/>
                        </a:lnTo>
                        <a:lnTo>
                          <a:pt x="5847690" y="681"/>
                        </a:lnTo>
                        <a:cubicBezTo>
                          <a:pt x="5847690" y="681"/>
                          <a:pt x="5672938" y="112019"/>
                          <a:pt x="4621034" y="109599"/>
                        </a:cubicBezTo>
                        <a:cubicBezTo>
                          <a:pt x="3579296" y="107178"/>
                          <a:pt x="2936923" y="109599"/>
                          <a:pt x="2923853" y="109599"/>
                        </a:cubicBezTo>
                        <a:lnTo>
                          <a:pt x="2923853" y="109599"/>
                        </a:lnTo>
                        <a:lnTo>
                          <a:pt x="2923853" y="109599"/>
                        </a:lnTo>
                        <a:lnTo>
                          <a:pt x="2923853" y="109599"/>
                        </a:lnTo>
                        <a:close/>
                      </a:path>
                    </a:pathLst>
                  </a:custGeom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</p:grpSp>
            <p:sp>
              <p:nvSpPr>
                <p:cNvPr id="1074" name="iṡļîḓe"/>
                <p:cNvSpPr/>
                <p:nvPr/>
              </p:nvSpPr>
              <p:spPr>
                <a:xfrm>
                  <a:off x="1004025" y="5472021"/>
                  <a:ext cx="5847674" cy="106497"/>
                </a:xfrm>
                <a:custGeom>
                  <a:avLst/>
                  <a:gdLst>
                    <a:gd name="connsiteX0" fmla="*/ 15 w 5847674"/>
                    <a:gd name="connsiteY0" fmla="*/ 5500 h 106497"/>
                    <a:gd name="connsiteX1" fmla="*/ 4856 w 5847674"/>
                    <a:gd name="connsiteY1" fmla="*/ 659 h 106497"/>
                    <a:gd name="connsiteX2" fmla="*/ 5842849 w 5847674"/>
                    <a:gd name="connsiteY2" fmla="*/ 659 h 106497"/>
                    <a:gd name="connsiteX3" fmla="*/ 5847690 w 5847674"/>
                    <a:gd name="connsiteY3" fmla="*/ 5500 h 106497"/>
                    <a:gd name="connsiteX4" fmla="*/ 5847690 w 5847674"/>
                    <a:gd name="connsiteY4" fmla="*/ 107156 h 106497"/>
                    <a:gd name="connsiteX5" fmla="*/ 15 w 5847674"/>
                    <a:gd name="connsiteY5" fmla="*/ 107156 h 106497"/>
                    <a:gd name="connsiteX6" fmla="*/ 15 w 5847674"/>
                    <a:gd name="connsiteY6" fmla="*/ 5500 h 106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47674" h="106497">
                      <a:moveTo>
                        <a:pt x="15" y="5500"/>
                      </a:moveTo>
                      <a:cubicBezTo>
                        <a:pt x="15" y="2595"/>
                        <a:pt x="2435" y="659"/>
                        <a:pt x="4856" y="659"/>
                      </a:cubicBezTo>
                      <a:lnTo>
                        <a:pt x="5842849" y="659"/>
                      </a:lnTo>
                      <a:cubicBezTo>
                        <a:pt x="5845754" y="659"/>
                        <a:pt x="5847690" y="2595"/>
                        <a:pt x="5847690" y="5500"/>
                      </a:cubicBezTo>
                      <a:lnTo>
                        <a:pt x="5847690" y="107156"/>
                      </a:lnTo>
                      <a:lnTo>
                        <a:pt x="15" y="107156"/>
                      </a:lnTo>
                      <a:lnTo>
                        <a:pt x="15" y="55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39000">
                      <a:schemeClr val="bg1">
                        <a:lumMod val="75000"/>
                      </a:schemeClr>
                    </a:gs>
                    <a:gs pos="2000">
                      <a:schemeClr val="tx1">
                        <a:lumMod val="75000"/>
                        <a:lumOff val="25000"/>
                      </a:schemeClr>
                    </a:gs>
                    <a:gs pos="1000">
                      <a:schemeClr val="bg1">
                        <a:lumMod val="8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98000">
                      <a:schemeClr val="tx1">
                        <a:lumMod val="75000"/>
                        <a:lumOff val="25000"/>
                      </a:schemeClr>
                    </a:gs>
                    <a:gs pos="99000">
                      <a:schemeClr val="bg1">
                        <a:lumMod val="75000"/>
                      </a:schemeClr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1075" name="îŝ1ídé"/>
                <p:cNvSpPr/>
                <p:nvPr/>
              </p:nvSpPr>
              <p:spPr>
                <a:xfrm>
                  <a:off x="3448624" y="5472021"/>
                  <a:ext cx="967674" cy="72611"/>
                </a:xfrm>
                <a:custGeom>
                  <a:avLst/>
                  <a:gdLst>
                    <a:gd name="connsiteX0" fmla="*/ 890720 w 967674"/>
                    <a:gd name="connsiteY0" fmla="*/ 73271 h 72611"/>
                    <a:gd name="connsiteX1" fmla="*/ 77468 w 967674"/>
                    <a:gd name="connsiteY1" fmla="*/ 73271 h 72611"/>
                    <a:gd name="connsiteX2" fmla="*/ 15 w 967674"/>
                    <a:gd name="connsiteY2" fmla="*/ 659 h 72611"/>
                    <a:gd name="connsiteX3" fmla="*/ 19378 w 967674"/>
                    <a:gd name="connsiteY3" fmla="*/ 5500 h 72611"/>
                    <a:gd name="connsiteX4" fmla="*/ 948326 w 967674"/>
                    <a:gd name="connsiteY4" fmla="*/ 5500 h 72611"/>
                    <a:gd name="connsiteX5" fmla="*/ 967689 w 967674"/>
                    <a:gd name="connsiteY5" fmla="*/ 659 h 72611"/>
                    <a:gd name="connsiteX6" fmla="*/ 890720 w 967674"/>
                    <a:gd name="connsiteY6" fmla="*/ 73271 h 7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7674" h="72611">
                      <a:moveTo>
                        <a:pt x="890720" y="73271"/>
                      </a:moveTo>
                      <a:lnTo>
                        <a:pt x="77468" y="73271"/>
                      </a:lnTo>
                      <a:cubicBezTo>
                        <a:pt x="36321" y="73271"/>
                        <a:pt x="2435" y="41322"/>
                        <a:pt x="15" y="659"/>
                      </a:cubicBezTo>
                      <a:lnTo>
                        <a:pt x="19378" y="5500"/>
                      </a:lnTo>
                      <a:lnTo>
                        <a:pt x="948326" y="5500"/>
                      </a:lnTo>
                      <a:lnTo>
                        <a:pt x="967689" y="659"/>
                      </a:lnTo>
                      <a:cubicBezTo>
                        <a:pt x="965269" y="41322"/>
                        <a:pt x="931867" y="73271"/>
                        <a:pt x="890720" y="732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833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1076" name="ïSḻiḍê"/>
                <p:cNvSpPr/>
                <p:nvPr/>
              </p:nvSpPr>
              <p:spPr>
                <a:xfrm>
                  <a:off x="3448624" y="5472021"/>
                  <a:ext cx="967674" cy="72611"/>
                </a:xfrm>
                <a:custGeom>
                  <a:avLst/>
                  <a:gdLst>
                    <a:gd name="connsiteX0" fmla="*/ 890720 w 967674"/>
                    <a:gd name="connsiteY0" fmla="*/ 73271 h 72611"/>
                    <a:gd name="connsiteX1" fmla="*/ 77468 w 967674"/>
                    <a:gd name="connsiteY1" fmla="*/ 73271 h 72611"/>
                    <a:gd name="connsiteX2" fmla="*/ 15 w 967674"/>
                    <a:gd name="connsiteY2" fmla="*/ 659 h 72611"/>
                    <a:gd name="connsiteX3" fmla="*/ 19378 w 967674"/>
                    <a:gd name="connsiteY3" fmla="*/ 5500 h 72611"/>
                    <a:gd name="connsiteX4" fmla="*/ 948326 w 967674"/>
                    <a:gd name="connsiteY4" fmla="*/ 5500 h 72611"/>
                    <a:gd name="connsiteX5" fmla="*/ 967689 w 967674"/>
                    <a:gd name="connsiteY5" fmla="*/ 659 h 72611"/>
                    <a:gd name="connsiteX6" fmla="*/ 890720 w 967674"/>
                    <a:gd name="connsiteY6" fmla="*/ 73271 h 7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7674" h="72611">
                      <a:moveTo>
                        <a:pt x="890720" y="73271"/>
                      </a:moveTo>
                      <a:lnTo>
                        <a:pt x="77468" y="73271"/>
                      </a:lnTo>
                      <a:cubicBezTo>
                        <a:pt x="36321" y="73271"/>
                        <a:pt x="2435" y="41322"/>
                        <a:pt x="15" y="659"/>
                      </a:cubicBezTo>
                      <a:lnTo>
                        <a:pt x="19378" y="5500"/>
                      </a:lnTo>
                      <a:lnTo>
                        <a:pt x="948326" y="5500"/>
                      </a:lnTo>
                      <a:lnTo>
                        <a:pt x="967689" y="659"/>
                      </a:lnTo>
                      <a:cubicBezTo>
                        <a:pt x="965269" y="41322"/>
                        <a:pt x="931867" y="73271"/>
                        <a:pt x="890720" y="73271"/>
                      </a:cubicBezTo>
                      <a:close/>
                    </a:path>
                  </a:pathLst>
                </a:custGeom>
                <a:solidFill>
                  <a:srgbClr val="4E5457"/>
                </a:solidFill>
                <a:ln w="4833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1077" name="îṥļíďê"/>
                <p:cNvSpPr/>
                <p:nvPr/>
              </p:nvSpPr>
              <p:spPr>
                <a:xfrm>
                  <a:off x="3448624" y="5472021"/>
                  <a:ext cx="967674" cy="72611"/>
                </a:xfrm>
                <a:custGeom>
                  <a:avLst/>
                  <a:gdLst>
                    <a:gd name="connsiteX0" fmla="*/ 890720 w 967674"/>
                    <a:gd name="connsiteY0" fmla="*/ 73271 h 72611"/>
                    <a:gd name="connsiteX1" fmla="*/ 77468 w 967674"/>
                    <a:gd name="connsiteY1" fmla="*/ 73271 h 72611"/>
                    <a:gd name="connsiteX2" fmla="*/ 15 w 967674"/>
                    <a:gd name="connsiteY2" fmla="*/ 659 h 72611"/>
                    <a:gd name="connsiteX3" fmla="*/ 19378 w 967674"/>
                    <a:gd name="connsiteY3" fmla="*/ 5500 h 72611"/>
                    <a:gd name="connsiteX4" fmla="*/ 948326 w 967674"/>
                    <a:gd name="connsiteY4" fmla="*/ 5500 h 72611"/>
                    <a:gd name="connsiteX5" fmla="*/ 967689 w 967674"/>
                    <a:gd name="connsiteY5" fmla="*/ 659 h 72611"/>
                    <a:gd name="connsiteX6" fmla="*/ 890720 w 967674"/>
                    <a:gd name="connsiteY6" fmla="*/ 73271 h 7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7674" h="72611">
                      <a:moveTo>
                        <a:pt x="890720" y="73271"/>
                      </a:moveTo>
                      <a:lnTo>
                        <a:pt x="77468" y="73271"/>
                      </a:lnTo>
                      <a:cubicBezTo>
                        <a:pt x="36321" y="73271"/>
                        <a:pt x="2435" y="41322"/>
                        <a:pt x="15" y="659"/>
                      </a:cubicBezTo>
                      <a:lnTo>
                        <a:pt x="19378" y="5500"/>
                      </a:lnTo>
                      <a:lnTo>
                        <a:pt x="948326" y="5500"/>
                      </a:lnTo>
                      <a:lnTo>
                        <a:pt x="967689" y="659"/>
                      </a:lnTo>
                      <a:cubicBezTo>
                        <a:pt x="965269" y="41322"/>
                        <a:pt x="931867" y="73271"/>
                        <a:pt x="890720" y="7327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4833" cap="flat">
                  <a:noFill/>
                  <a:prstDash val="solid"/>
                  <a:miter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</p:grpSp>
        </p:grpSp>
        <p:sp>
          <p:nvSpPr>
            <p:cNvPr id="1068" name="ïšḻíḓé"/>
            <p:cNvSpPr/>
            <p:nvPr/>
          </p:nvSpPr>
          <p:spPr>
            <a:xfrm>
              <a:off x="1487533" y="2723455"/>
              <a:ext cx="3703018" cy="2318900"/>
            </a:xfrm>
            <a:custGeom>
              <a:avLst/>
              <a:gdLst>
                <a:gd name="connsiteX0" fmla="*/ 4998 w 4468049"/>
                <a:gd name="connsiteY0" fmla="*/ 46 h 2797976"/>
                <a:gd name="connsiteX1" fmla="*/ 4463366 w 4468049"/>
                <a:gd name="connsiteY1" fmla="*/ 46 h 2797976"/>
                <a:gd name="connsiteX2" fmla="*/ 4468207 w 4468049"/>
                <a:gd name="connsiteY2" fmla="*/ 4887 h 2797976"/>
                <a:gd name="connsiteX3" fmla="*/ 4468207 w 4468049"/>
                <a:gd name="connsiteY3" fmla="*/ 2793182 h 2797976"/>
                <a:gd name="connsiteX4" fmla="*/ 4463366 w 4468049"/>
                <a:gd name="connsiteY4" fmla="*/ 2798023 h 2797976"/>
                <a:gd name="connsiteX5" fmla="*/ 4998 w 4468049"/>
                <a:gd name="connsiteY5" fmla="*/ 2798023 h 2797976"/>
                <a:gd name="connsiteX6" fmla="*/ 157 w 4468049"/>
                <a:gd name="connsiteY6" fmla="*/ 2793182 h 2797976"/>
                <a:gd name="connsiteX7" fmla="*/ 157 w 4468049"/>
                <a:gd name="connsiteY7" fmla="*/ 4887 h 2797976"/>
                <a:gd name="connsiteX8" fmla="*/ 4998 w 4468049"/>
                <a:gd name="connsiteY8" fmla="*/ 46 h 2797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8049" h="2797976">
                  <a:moveTo>
                    <a:pt x="4998" y="46"/>
                  </a:moveTo>
                  <a:lnTo>
                    <a:pt x="4463366" y="46"/>
                  </a:lnTo>
                  <a:cubicBezTo>
                    <a:pt x="4466270" y="46"/>
                    <a:pt x="4468207" y="1982"/>
                    <a:pt x="4468207" y="4887"/>
                  </a:cubicBezTo>
                  <a:lnTo>
                    <a:pt x="4468207" y="2793182"/>
                  </a:lnTo>
                  <a:cubicBezTo>
                    <a:pt x="4468207" y="2796086"/>
                    <a:pt x="4466270" y="2798023"/>
                    <a:pt x="4463366" y="2798023"/>
                  </a:cubicBezTo>
                  <a:lnTo>
                    <a:pt x="4998" y="2798023"/>
                  </a:lnTo>
                  <a:cubicBezTo>
                    <a:pt x="2093" y="2798023"/>
                    <a:pt x="157" y="2796086"/>
                    <a:pt x="157" y="2793182"/>
                  </a:cubicBezTo>
                  <a:lnTo>
                    <a:pt x="157" y="4887"/>
                  </a:lnTo>
                  <a:cubicBezTo>
                    <a:pt x="157" y="1982"/>
                    <a:pt x="2093" y="46"/>
                    <a:pt x="4998" y="46"/>
                  </a:cubicBezTo>
                  <a:close/>
                </a:path>
              </a:pathLst>
            </a:custGeom>
            <a:blipFill dpi="0" rotWithShape="1">
              <a:blip r:embed="rId5" cstate="print"/>
              <a:srcRect/>
              <a:stretch>
                <a:fillRect l="-4000" r="-700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19" name="组合 3118"/>
          <p:cNvGrpSpPr/>
          <p:nvPr/>
        </p:nvGrpSpPr>
        <p:grpSpPr>
          <a:xfrm>
            <a:off x="2135267" y="1043521"/>
            <a:ext cx="7921466" cy="5165955"/>
            <a:chOff x="1155700" y="1043521"/>
            <a:chExt cx="7921466" cy="5165955"/>
          </a:xfrm>
        </p:grpSpPr>
        <p:grpSp>
          <p:nvGrpSpPr>
            <p:cNvPr id="3094" name="îṥḻíďe"/>
            <p:cNvGrpSpPr/>
            <p:nvPr/>
          </p:nvGrpSpPr>
          <p:grpSpPr>
            <a:xfrm>
              <a:off x="4778375" y="1043521"/>
              <a:ext cx="4298791" cy="5165955"/>
              <a:chOff x="4778375" y="1043521"/>
              <a:chExt cx="4298791" cy="5165955"/>
            </a:xfrm>
          </p:grpSpPr>
          <p:sp>
            <p:nvSpPr>
              <p:cNvPr id="3116" name="ïSḷiďê"/>
              <p:cNvSpPr/>
              <p:nvPr/>
            </p:nvSpPr>
            <p:spPr>
              <a:xfrm>
                <a:off x="4778375" y="1043521"/>
                <a:ext cx="4298791" cy="7236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2800" b="1" dirty="0">
                    <a:solidFill>
                      <a:srgbClr val="012CAD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勇于树立“先锋”意识</a:t>
                </a:r>
                <a:endParaRPr kumimoji="1" lang="en-US" altLang="zh-CN" sz="2800" b="1" dirty="0">
                  <a:solidFill>
                    <a:srgbClr val="012CA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14" name="íšḷîḋé"/>
              <p:cNvSpPr/>
              <p:nvPr/>
            </p:nvSpPr>
            <p:spPr>
              <a:xfrm>
                <a:off x="4778375" y="2183107"/>
                <a:ext cx="4298791" cy="7236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2800" b="1" dirty="0">
                    <a:solidFill>
                      <a:srgbClr val="012CAD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切实树立“窗口”意识</a:t>
                </a:r>
                <a:endParaRPr kumimoji="1" lang="en-US" altLang="zh-CN" sz="2800" b="1" dirty="0">
                  <a:solidFill>
                    <a:srgbClr val="012CA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12" name="ïṡļiḓê"/>
              <p:cNvSpPr/>
              <p:nvPr/>
            </p:nvSpPr>
            <p:spPr>
              <a:xfrm>
                <a:off x="4778375" y="3283998"/>
                <a:ext cx="4298791" cy="7236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2800" b="1" dirty="0">
                    <a:solidFill>
                      <a:srgbClr val="012CAD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扎实树立“育人”意识</a:t>
                </a:r>
                <a:endParaRPr kumimoji="1" lang="en-US" altLang="zh-CN" sz="2800" b="1" dirty="0">
                  <a:solidFill>
                    <a:srgbClr val="012CA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10" name="ïsḻiḍe"/>
              <p:cNvSpPr/>
              <p:nvPr/>
            </p:nvSpPr>
            <p:spPr>
              <a:xfrm>
                <a:off x="4778375" y="5485779"/>
                <a:ext cx="4298791" cy="7236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2800" b="1" dirty="0">
                    <a:solidFill>
                      <a:srgbClr val="012CAD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牢固树立“法治”意识</a:t>
                </a:r>
                <a:endParaRPr kumimoji="1" lang="en-US" altLang="zh-CN" sz="2800" b="1" dirty="0">
                  <a:solidFill>
                    <a:srgbClr val="012CA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08" name="ïṩ1ïḋê"/>
              <p:cNvSpPr/>
              <p:nvPr/>
            </p:nvSpPr>
            <p:spPr>
              <a:xfrm>
                <a:off x="4778375" y="4384889"/>
                <a:ext cx="4298791" cy="7236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2800" b="1" dirty="0">
                    <a:solidFill>
                      <a:srgbClr val="012CAD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坚定树立“廉洁”意识</a:t>
                </a:r>
                <a:endParaRPr kumimoji="1" lang="en-US" altLang="zh-CN" sz="2800" b="1" dirty="0">
                  <a:solidFill>
                    <a:srgbClr val="012CA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095" name="íšḻíḍè"/>
            <p:cNvGrpSpPr/>
            <p:nvPr/>
          </p:nvGrpSpPr>
          <p:grpSpPr>
            <a:xfrm>
              <a:off x="3346450" y="1544320"/>
              <a:ext cx="1311275" cy="4225296"/>
              <a:chOff x="3346450" y="1544320"/>
              <a:chExt cx="1311275" cy="4225296"/>
            </a:xfrm>
          </p:grpSpPr>
          <p:cxnSp>
            <p:nvCxnSpPr>
              <p:cNvPr id="3096" name="îṣ1ïḍe"/>
              <p:cNvCxnSpPr/>
              <p:nvPr/>
            </p:nvCxnSpPr>
            <p:spPr>
              <a:xfrm flipV="1">
                <a:off x="3346450" y="1544320"/>
                <a:ext cx="1235710" cy="1058124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7" name="íṧḻídè"/>
              <p:cNvCxnSpPr/>
              <p:nvPr/>
            </p:nvCxnSpPr>
            <p:spPr>
              <a:xfrm flipV="1">
                <a:off x="3676015" y="2551717"/>
                <a:ext cx="981710" cy="404843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98" name="ïs1ïďè"/>
              <p:cNvGrpSpPr/>
              <p:nvPr/>
            </p:nvGrpSpPr>
            <p:grpSpPr>
              <a:xfrm flipV="1">
                <a:off x="3346450" y="4357376"/>
                <a:ext cx="1311275" cy="1412240"/>
                <a:chOff x="3346450" y="4226560"/>
                <a:chExt cx="1311275" cy="1412240"/>
              </a:xfrm>
            </p:grpSpPr>
            <p:cxnSp>
              <p:nvCxnSpPr>
                <p:cNvPr id="3100" name="iŝļîḑè"/>
                <p:cNvCxnSpPr/>
                <p:nvPr/>
              </p:nvCxnSpPr>
              <p:spPr>
                <a:xfrm flipV="1">
                  <a:off x="3346450" y="4226560"/>
                  <a:ext cx="1235710" cy="1058124"/>
                </a:xfrm>
                <a:prstGeom prst="straightConnector1">
                  <a:avLst/>
                </a:prstGeom>
                <a:ln>
                  <a:solidFill>
                    <a:schemeClr val="tx2">
                      <a:alpha val="6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1" name="ïşḷiḓé"/>
                <p:cNvCxnSpPr/>
                <p:nvPr/>
              </p:nvCxnSpPr>
              <p:spPr>
                <a:xfrm flipV="1">
                  <a:off x="3676015" y="5233957"/>
                  <a:ext cx="981710" cy="404843"/>
                </a:xfrm>
                <a:prstGeom prst="straightConnector1">
                  <a:avLst/>
                </a:prstGeom>
                <a:ln>
                  <a:solidFill>
                    <a:schemeClr val="tx2">
                      <a:alpha val="6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99" name="íṥḷîḑé"/>
              <p:cNvCxnSpPr/>
              <p:nvPr/>
            </p:nvCxnSpPr>
            <p:spPr>
              <a:xfrm>
                <a:off x="3790950" y="3652608"/>
                <a:ext cx="866775" cy="0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93" name="iṣḻiḋé"/>
            <p:cNvGrpSpPr/>
            <p:nvPr/>
          </p:nvGrpSpPr>
          <p:grpSpPr>
            <a:xfrm>
              <a:off x="1155700" y="2272007"/>
              <a:ext cx="3016250" cy="3016250"/>
              <a:chOff x="1657350" y="2533650"/>
              <a:chExt cx="2362200" cy="2362200"/>
            </a:xfrm>
          </p:grpSpPr>
          <p:sp>
            <p:nvSpPr>
              <p:cNvPr id="3117" name="isḷiḓè"/>
              <p:cNvSpPr/>
              <p:nvPr/>
            </p:nvSpPr>
            <p:spPr>
              <a:xfrm>
                <a:off x="1657350" y="2533650"/>
                <a:ext cx="2362200" cy="2362200"/>
              </a:xfrm>
              <a:prstGeom prst="ellipse">
                <a:avLst/>
              </a:prstGeom>
              <a:solidFill>
                <a:srgbClr val="012CAD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endParaRPr kumimoji="1" lang="zh-CN" altLang="en-US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18" name="išḷiḍé"/>
              <p:cNvSpPr/>
              <p:nvPr/>
            </p:nvSpPr>
            <p:spPr>
              <a:xfrm>
                <a:off x="1885950" y="2762250"/>
                <a:ext cx="1905000" cy="1905000"/>
              </a:xfrm>
              <a:prstGeom prst="ellipse">
                <a:avLst/>
              </a:prstGeom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012CAD"/>
                    </a:solidFill>
                    <a:latin typeface="+mn-ea"/>
                  </a:rPr>
                  <a:t>高校后勤工作者应</a:t>
                </a:r>
                <a:endParaRPr lang="en-US" altLang="zh-CN" sz="2000" b="1" dirty="0">
                  <a:solidFill>
                    <a:srgbClr val="012CAD"/>
                  </a:solidFill>
                  <a:latin typeface="+mn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012CAD"/>
                    </a:solidFill>
                    <a:latin typeface="+mn-ea"/>
                  </a:rPr>
                  <a:t>当树立的几个意识</a:t>
                </a:r>
                <a:endParaRPr lang="en-US" altLang="zh-CN" sz="2000" b="1" dirty="0">
                  <a:solidFill>
                    <a:srgbClr val="012CAD"/>
                  </a:solidFill>
                  <a:latin typeface="+mn-ea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47241"/>
            <a:ext cx="4441469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勇于树立“先锋”意识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组合 11"/>
          <p:cNvGrpSpPr/>
          <p:nvPr/>
        </p:nvGrpSpPr>
        <p:grpSpPr>
          <a:xfrm>
            <a:off x="451220" y="1318136"/>
            <a:ext cx="11289560" cy="1804942"/>
            <a:chOff x="5597067" y="1273715"/>
            <a:chExt cx="6480920" cy="1882672"/>
          </a:xfrm>
        </p:grpSpPr>
        <p:sp>
          <p:nvSpPr>
            <p:cNvPr id="11" name="矩形: 剪去单角 10"/>
            <p:cNvSpPr/>
            <p:nvPr/>
          </p:nvSpPr>
          <p:spPr>
            <a:xfrm>
              <a:off x="5597067" y="1273715"/>
              <a:ext cx="6480920" cy="1882672"/>
            </a:xfrm>
            <a:prstGeom prst="snip1Rect">
              <a:avLst/>
            </a:prstGeom>
            <a:solidFill>
              <a:srgbClr val="012CAD"/>
            </a:solidFill>
            <a:ln w="381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733994" y="1412338"/>
              <a:ext cx="6237502" cy="15987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304800">
                <a:lnSpc>
                  <a:spcPct val="130000"/>
                </a:lnSpc>
              </a:pPr>
              <a:r>
                <a:rPr lang="zh-CN" altLang="zh-CN" kern="1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所谓先锋，就是冲锋在前，打头阵。“后勤”不等于某些人认为的“后进”“落后”，后勤也不是某些人想象的“清闲”“安逸”。恰恰相反，“后勤”应当是学校整体板块的“先锋队”、应当成为学校所有队伍中的“排头兵”。在学校的整体工作中，后勤总是先行一步，快走一步</a:t>
              </a:r>
              <a:r>
                <a:rPr lang="zh-CN" altLang="en-US" kern="1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。</a:t>
              </a:r>
              <a:r>
                <a:rPr lang="zh-CN" altLang="zh-CN" kern="1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为广大教师提供舒适的教学、科研环境，为学生提供最佳的学习、生活条件，是我们每一位高校后勤工作者义不容辞的责任和义务。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15375" y="3477190"/>
            <a:ext cx="9161251" cy="2693023"/>
            <a:chOff x="427249" y="3477190"/>
            <a:chExt cx="9161251" cy="2693023"/>
          </a:xfrm>
        </p:grpSpPr>
        <p:grpSp>
          <p:nvGrpSpPr>
            <p:cNvPr id="3082" name="组合 3081"/>
            <p:cNvGrpSpPr/>
            <p:nvPr/>
          </p:nvGrpSpPr>
          <p:grpSpPr>
            <a:xfrm>
              <a:off x="427249" y="3477190"/>
              <a:ext cx="9161251" cy="2693023"/>
              <a:chOff x="286263" y="3501431"/>
              <a:chExt cx="9161251" cy="2693023"/>
            </a:xfrm>
          </p:grpSpPr>
          <p:sp>
            <p:nvSpPr>
              <p:cNvPr id="31" name="íşḷiďè"/>
              <p:cNvSpPr/>
              <p:nvPr/>
            </p:nvSpPr>
            <p:spPr>
              <a:xfrm>
                <a:off x="3907448" y="3501431"/>
                <a:ext cx="5540066" cy="600474"/>
              </a:xfrm>
              <a:prstGeom prst="roundRect">
                <a:avLst>
                  <a:gd name="adj" fmla="val 16000"/>
                </a:avLst>
              </a:prstGeom>
              <a:solidFill>
                <a:srgbClr val="EEAF2B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000" b="1" kern="100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</a:t>
                </a:r>
                <a:r>
                  <a:rPr lang="zh-CN" altLang="zh-CN" sz="2000" b="1" kern="100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教师队伍</a:t>
                </a:r>
                <a:endParaRPr kumimoji="1" lang="en-US" altLang="zh-CN" sz="900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cxnSp>
            <p:nvCxnSpPr>
              <p:cNvPr id="32" name="îṧļïḓê"/>
              <p:cNvCxnSpPr/>
              <p:nvPr/>
            </p:nvCxnSpPr>
            <p:spPr>
              <a:xfrm flipH="1">
                <a:off x="3395799" y="3801668"/>
                <a:ext cx="511651" cy="0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í$ļïḋé"/>
              <p:cNvSpPr/>
              <p:nvPr/>
            </p:nvSpPr>
            <p:spPr>
              <a:xfrm>
                <a:off x="3907448" y="4547706"/>
                <a:ext cx="5540066" cy="600474"/>
              </a:xfrm>
              <a:prstGeom prst="roundRect">
                <a:avLst>
                  <a:gd name="adj" fmla="val 16000"/>
                </a:avLst>
              </a:prstGeom>
              <a:solidFill>
                <a:srgbClr val="012CAD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000" b="1" kern="100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</a:t>
                </a:r>
                <a:r>
                  <a:rPr lang="zh-CN" altLang="zh-CN" sz="2000" b="1" kern="100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管理队伍</a:t>
                </a:r>
                <a:endParaRPr kumimoji="1" lang="en-US" altLang="zh-CN" sz="900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cxnSp>
            <p:nvCxnSpPr>
              <p:cNvPr id="34" name="iṩ1ïḍé"/>
              <p:cNvCxnSpPr>
                <a:endCxn id="36" idx="3"/>
              </p:cNvCxnSpPr>
              <p:nvPr/>
            </p:nvCxnSpPr>
            <p:spPr>
              <a:xfrm flipH="1">
                <a:off x="2818761" y="4854351"/>
                <a:ext cx="1088689" cy="7488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íṥļîďé"/>
              <p:cNvCxnSpPr/>
              <p:nvPr/>
            </p:nvCxnSpPr>
            <p:spPr>
              <a:xfrm>
                <a:off x="3395799" y="3798254"/>
                <a:ext cx="0" cy="2126612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íŝľïdè"/>
              <p:cNvSpPr/>
              <p:nvPr/>
            </p:nvSpPr>
            <p:spPr>
              <a:xfrm>
                <a:off x="286263" y="4449694"/>
                <a:ext cx="2532498" cy="824290"/>
              </a:xfrm>
              <a:prstGeom prst="roundRect">
                <a:avLst>
                  <a:gd name="adj" fmla="val 10204"/>
                </a:avLst>
              </a:prstGeom>
              <a:solidFill>
                <a:srgbClr val="012CAD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kumimoji="1" lang="zh-CN" altLang="en-US" sz="2400" b="1" spc="30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三支队伍</a:t>
                </a:r>
                <a:endParaRPr kumimoji="1" lang="en-US" altLang="zh-CN" sz="2400" b="1" spc="3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37" name="is1ïḋè"/>
              <p:cNvSpPr/>
              <p:nvPr/>
            </p:nvSpPr>
            <p:spPr>
              <a:xfrm>
                <a:off x="3907448" y="5593980"/>
                <a:ext cx="5540066" cy="600474"/>
              </a:xfrm>
              <a:prstGeom prst="roundRect">
                <a:avLst>
                  <a:gd name="adj" fmla="val 16000"/>
                </a:avLst>
              </a:prstGeom>
              <a:solidFill>
                <a:srgbClr val="EEAF2B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000" b="1" kern="100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</a:t>
                </a:r>
                <a:r>
                  <a:rPr lang="zh-CN" altLang="zh-CN" sz="2000" b="1" kern="100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后勤队伍</a:t>
                </a:r>
                <a:endParaRPr kumimoji="1" lang="en-US" altLang="zh-CN" sz="900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cxnSp>
            <p:nvCxnSpPr>
              <p:cNvPr id="38" name="iš1íďé"/>
              <p:cNvCxnSpPr/>
              <p:nvPr/>
            </p:nvCxnSpPr>
            <p:spPr>
              <a:xfrm flipH="1">
                <a:off x="3395799" y="5909541"/>
                <a:ext cx="511651" cy="0"/>
              </a:xfrm>
              <a:prstGeom prst="straightConnector1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3"/>
            <p:cNvGrpSpPr/>
            <p:nvPr/>
          </p:nvGrpSpPr>
          <p:grpSpPr>
            <a:xfrm>
              <a:off x="4226560" y="3574556"/>
              <a:ext cx="398914" cy="398914"/>
              <a:chOff x="4237504" y="3574556"/>
              <a:chExt cx="398914" cy="398914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237504" y="3574556"/>
                <a:ext cx="398914" cy="398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3" name="iconfont-1177-74566"/>
              <p:cNvSpPr/>
              <p:nvPr/>
            </p:nvSpPr>
            <p:spPr>
              <a:xfrm>
                <a:off x="4306191" y="3661944"/>
                <a:ext cx="253893" cy="240144"/>
              </a:xfrm>
              <a:custGeom>
                <a:avLst/>
                <a:gdLst>
                  <a:gd name="T0" fmla="*/ 4381 w 11543"/>
                  <a:gd name="T1" fmla="*/ 7912 h 10916"/>
                  <a:gd name="T2" fmla="*/ 3494 w 11543"/>
                  <a:gd name="T3" fmla="*/ 10036 h 10916"/>
                  <a:gd name="T4" fmla="*/ 3834 w 11543"/>
                  <a:gd name="T5" fmla="*/ 7382 h 10916"/>
                  <a:gd name="T6" fmla="*/ 10778 w 11543"/>
                  <a:gd name="T7" fmla="*/ 0 h 10916"/>
                  <a:gd name="T8" fmla="*/ 11543 w 11543"/>
                  <a:gd name="T9" fmla="*/ 4968 h 10916"/>
                  <a:gd name="T10" fmla="*/ 11317 w 11543"/>
                  <a:gd name="T11" fmla="*/ 5508 h 10916"/>
                  <a:gd name="T12" fmla="*/ 6750 w 11543"/>
                  <a:gd name="T13" fmla="*/ 6559 h 10916"/>
                  <a:gd name="T14" fmla="*/ 6534 w 11543"/>
                  <a:gd name="T15" fmla="*/ 5808 h 10916"/>
                  <a:gd name="T16" fmla="*/ 8618 w 11543"/>
                  <a:gd name="T17" fmla="*/ 4611 h 10916"/>
                  <a:gd name="T18" fmla="*/ 10778 w 11543"/>
                  <a:gd name="T19" fmla="*/ 5354 h 10916"/>
                  <a:gd name="T20" fmla="*/ 11164 w 11543"/>
                  <a:gd name="T21" fmla="*/ 4968 h 10916"/>
                  <a:gd name="T22" fmla="*/ 10778 w 11543"/>
                  <a:gd name="T23" fmla="*/ 378 h 10916"/>
                  <a:gd name="T24" fmla="*/ 3661 w 11543"/>
                  <a:gd name="T25" fmla="*/ 764 h 10916"/>
                  <a:gd name="T26" fmla="*/ 3283 w 11543"/>
                  <a:gd name="T27" fmla="*/ 764 h 10916"/>
                  <a:gd name="T28" fmla="*/ 4047 w 11543"/>
                  <a:gd name="T29" fmla="*/ 0 h 10916"/>
                  <a:gd name="T30" fmla="*/ 2291 w 11543"/>
                  <a:gd name="T31" fmla="*/ 1600 h 10916"/>
                  <a:gd name="T32" fmla="*/ 1657 w 11543"/>
                  <a:gd name="T33" fmla="*/ 3926 h 10916"/>
                  <a:gd name="T34" fmla="*/ 2100 w 11543"/>
                  <a:gd name="T35" fmla="*/ 5187 h 10916"/>
                  <a:gd name="T36" fmla="*/ 4093 w 11543"/>
                  <a:gd name="T37" fmla="*/ 7179 h 10916"/>
                  <a:gd name="T38" fmla="*/ 6082 w 11543"/>
                  <a:gd name="T39" fmla="*/ 5177 h 10916"/>
                  <a:gd name="T40" fmla="*/ 6507 w 11543"/>
                  <a:gd name="T41" fmla="*/ 3926 h 10916"/>
                  <a:gd name="T42" fmla="*/ 1344 w 11543"/>
                  <a:gd name="T43" fmla="*/ 7170 h 10916"/>
                  <a:gd name="T44" fmla="*/ 227 w 11543"/>
                  <a:gd name="T45" fmla="*/ 8937 h 10916"/>
                  <a:gd name="T46" fmla="*/ 249 w 11543"/>
                  <a:gd name="T47" fmla="*/ 10916 h 10916"/>
                  <a:gd name="T48" fmla="*/ 8193 w 11543"/>
                  <a:gd name="T49" fmla="*/ 10698 h 10916"/>
                  <a:gd name="T50" fmla="*/ 6985 w 11543"/>
                  <a:gd name="T51" fmla="*/ 7122 h 10916"/>
                  <a:gd name="T52" fmla="*/ 5702 w 11543"/>
                  <a:gd name="T53" fmla="*/ 7653 h 10916"/>
                  <a:gd name="T54" fmla="*/ 7723 w 11543"/>
                  <a:gd name="T55" fmla="*/ 10427 h 10916"/>
                  <a:gd name="T56" fmla="*/ 1436 w 11543"/>
                  <a:gd name="T57" fmla="*/ 7658 h 10916"/>
                  <a:gd name="T58" fmla="*/ 1344 w 11543"/>
                  <a:gd name="T59" fmla="*/ 7170 h 10916"/>
                  <a:gd name="T60" fmla="*/ 10421 w 11543"/>
                  <a:gd name="T61" fmla="*/ 3471 h 10916"/>
                  <a:gd name="T62" fmla="*/ 7181 w 11543"/>
                  <a:gd name="T63" fmla="*/ 3183 h 10916"/>
                  <a:gd name="T64" fmla="*/ 8595 w 11543"/>
                  <a:gd name="T65" fmla="*/ 3183 h 10916"/>
                  <a:gd name="T66" fmla="*/ 9626 w 11543"/>
                  <a:gd name="T67" fmla="*/ 2497 h 10916"/>
                  <a:gd name="T68" fmla="*/ 9626 w 11543"/>
                  <a:gd name="T69" fmla="*/ 2209 h 10916"/>
                  <a:gd name="T70" fmla="*/ 9308 w 11543"/>
                  <a:gd name="T71" fmla="*/ 2497 h 10916"/>
                  <a:gd name="T72" fmla="*/ 8063 w 11543"/>
                  <a:gd name="T73" fmla="*/ 2209 h 10916"/>
                  <a:gd name="T74" fmla="*/ 8701 w 11543"/>
                  <a:gd name="T75" fmla="*/ 2209 h 10916"/>
                  <a:gd name="T76" fmla="*/ 7181 w 11543"/>
                  <a:gd name="T77" fmla="*/ 2497 h 10916"/>
                  <a:gd name="T78" fmla="*/ 7181 w 11543"/>
                  <a:gd name="T79" fmla="*/ 2209 h 10916"/>
                  <a:gd name="T80" fmla="*/ 10421 w 11543"/>
                  <a:gd name="T81" fmla="*/ 1596 h 10916"/>
                  <a:gd name="T82" fmla="*/ 2113 w 11543"/>
                  <a:gd name="T83" fmla="*/ 4256 h 10916"/>
                  <a:gd name="T84" fmla="*/ 2474 w 11543"/>
                  <a:gd name="T85" fmla="*/ 4843 h 10916"/>
                  <a:gd name="T86" fmla="*/ 4085 w 11543"/>
                  <a:gd name="T87" fmla="*/ 6718 h 10916"/>
                  <a:gd name="T88" fmla="*/ 5703 w 11543"/>
                  <a:gd name="T89" fmla="*/ 4844 h 10916"/>
                  <a:gd name="T90" fmla="*/ 6052 w 11543"/>
                  <a:gd name="T91" fmla="*/ 4257 h 10916"/>
                  <a:gd name="T92" fmla="*/ 5747 w 11543"/>
                  <a:gd name="T93" fmla="*/ 4170 h 10916"/>
                  <a:gd name="T94" fmla="*/ 5037 w 11543"/>
                  <a:gd name="T95" fmla="*/ 3384 h 10916"/>
                  <a:gd name="T96" fmla="*/ 4824 w 11543"/>
                  <a:gd name="T97" fmla="*/ 3474 h 10916"/>
                  <a:gd name="T98" fmla="*/ 4671 w 11543"/>
                  <a:gd name="T99" fmla="*/ 3330 h 10916"/>
                  <a:gd name="T100" fmla="*/ 2543 w 11543"/>
                  <a:gd name="T101" fmla="*/ 3692 h 10916"/>
                  <a:gd name="T102" fmla="*/ 2427 w 11543"/>
                  <a:gd name="T103" fmla="*/ 4177 h 10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543" h="10916">
                    <a:moveTo>
                      <a:pt x="4528" y="7382"/>
                    </a:moveTo>
                    <a:lnTo>
                      <a:pt x="4540" y="7650"/>
                    </a:lnTo>
                    <a:lnTo>
                      <a:pt x="4381" y="7912"/>
                    </a:lnTo>
                    <a:lnTo>
                      <a:pt x="4868" y="10036"/>
                    </a:lnTo>
                    <a:lnTo>
                      <a:pt x="4181" y="10370"/>
                    </a:lnTo>
                    <a:lnTo>
                      <a:pt x="3494" y="10036"/>
                    </a:lnTo>
                    <a:lnTo>
                      <a:pt x="3980" y="7912"/>
                    </a:lnTo>
                    <a:lnTo>
                      <a:pt x="3821" y="7650"/>
                    </a:lnTo>
                    <a:lnTo>
                      <a:pt x="3834" y="7382"/>
                    </a:lnTo>
                    <a:cubicBezTo>
                      <a:pt x="4136" y="7365"/>
                      <a:pt x="4225" y="7365"/>
                      <a:pt x="4528" y="7382"/>
                    </a:cubicBezTo>
                    <a:close/>
                    <a:moveTo>
                      <a:pt x="4047" y="0"/>
                    </a:moveTo>
                    <a:lnTo>
                      <a:pt x="10778" y="0"/>
                    </a:lnTo>
                    <a:cubicBezTo>
                      <a:pt x="10988" y="0"/>
                      <a:pt x="11179" y="86"/>
                      <a:pt x="11318" y="224"/>
                    </a:cubicBezTo>
                    <a:cubicBezTo>
                      <a:pt x="11457" y="362"/>
                      <a:pt x="11543" y="554"/>
                      <a:pt x="11543" y="764"/>
                    </a:cubicBezTo>
                    <a:lnTo>
                      <a:pt x="11543" y="4968"/>
                    </a:lnTo>
                    <a:cubicBezTo>
                      <a:pt x="11543" y="5177"/>
                      <a:pt x="11457" y="5369"/>
                      <a:pt x="11318" y="5507"/>
                    </a:cubicBezTo>
                    <a:lnTo>
                      <a:pt x="11317" y="5508"/>
                    </a:lnTo>
                    <a:lnTo>
                      <a:pt x="11317" y="5508"/>
                    </a:lnTo>
                    <a:cubicBezTo>
                      <a:pt x="11178" y="5646"/>
                      <a:pt x="10988" y="5732"/>
                      <a:pt x="10778" y="5732"/>
                    </a:cubicBezTo>
                    <a:lnTo>
                      <a:pt x="7802" y="5732"/>
                    </a:lnTo>
                    <a:lnTo>
                      <a:pt x="6750" y="6559"/>
                    </a:lnTo>
                    <a:lnTo>
                      <a:pt x="6374" y="6854"/>
                    </a:lnTo>
                    <a:lnTo>
                      <a:pt x="6446" y="6383"/>
                    </a:lnTo>
                    <a:lnTo>
                      <a:pt x="6534" y="5808"/>
                    </a:lnTo>
                    <a:lnTo>
                      <a:pt x="6908" y="5864"/>
                    </a:lnTo>
                    <a:lnTo>
                      <a:pt x="6892" y="5967"/>
                    </a:lnTo>
                    <a:lnTo>
                      <a:pt x="8618" y="4611"/>
                    </a:lnTo>
                    <a:lnTo>
                      <a:pt x="8852" y="4908"/>
                    </a:lnTo>
                    <a:lnTo>
                      <a:pt x="8284" y="5354"/>
                    </a:lnTo>
                    <a:lnTo>
                      <a:pt x="10778" y="5354"/>
                    </a:lnTo>
                    <a:cubicBezTo>
                      <a:pt x="10884" y="5354"/>
                      <a:pt x="10981" y="5311"/>
                      <a:pt x="11051" y="5241"/>
                    </a:cubicBezTo>
                    <a:lnTo>
                      <a:pt x="11051" y="5241"/>
                    </a:lnTo>
                    <a:cubicBezTo>
                      <a:pt x="11121" y="5171"/>
                      <a:pt x="11164" y="5074"/>
                      <a:pt x="11164" y="4968"/>
                    </a:cubicBezTo>
                    <a:lnTo>
                      <a:pt x="11164" y="764"/>
                    </a:lnTo>
                    <a:cubicBezTo>
                      <a:pt x="11164" y="658"/>
                      <a:pt x="11121" y="561"/>
                      <a:pt x="11051" y="492"/>
                    </a:cubicBezTo>
                    <a:cubicBezTo>
                      <a:pt x="10980" y="422"/>
                      <a:pt x="10884" y="378"/>
                      <a:pt x="10778" y="378"/>
                    </a:cubicBezTo>
                    <a:lnTo>
                      <a:pt x="4047" y="378"/>
                    </a:lnTo>
                    <a:cubicBezTo>
                      <a:pt x="3941" y="378"/>
                      <a:pt x="3844" y="421"/>
                      <a:pt x="3774" y="491"/>
                    </a:cubicBezTo>
                    <a:cubicBezTo>
                      <a:pt x="3704" y="561"/>
                      <a:pt x="3661" y="658"/>
                      <a:pt x="3661" y="764"/>
                    </a:cubicBezTo>
                    <a:lnTo>
                      <a:pt x="3661" y="1039"/>
                    </a:lnTo>
                    <a:lnTo>
                      <a:pt x="3283" y="1039"/>
                    </a:lnTo>
                    <a:lnTo>
                      <a:pt x="3283" y="764"/>
                    </a:lnTo>
                    <a:cubicBezTo>
                      <a:pt x="3283" y="554"/>
                      <a:pt x="3368" y="363"/>
                      <a:pt x="3507" y="225"/>
                    </a:cubicBezTo>
                    <a:lnTo>
                      <a:pt x="3508" y="224"/>
                    </a:lnTo>
                    <a:cubicBezTo>
                      <a:pt x="3646" y="86"/>
                      <a:pt x="3837" y="0"/>
                      <a:pt x="4047" y="0"/>
                    </a:cubicBezTo>
                    <a:close/>
                    <a:moveTo>
                      <a:pt x="6374" y="3837"/>
                    </a:moveTo>
                    <a:cubicBezTo>
                      <a:pt x="6504" y="2111"/>
                      <a:pt x="6261" y="1117"/>
                      <a:pt x="4191" y="1394"/>
                    </a:cubicBezTo>
                    <a:cubicBezTo>
                      <a:pt x="3489" y="1488"/>
                      <a:pt x="2726" y="1282"/>
                      <a:pt x="2291" y="1600"/>
                    </a:cubicBezTo>
                    <a:cubicBezTo>
                      <a:pt x="1744" y="2117"/>
                      <a:pt x="1705" y="2891"/>
                      <a:pt x="1853" y="3800"/>
                    </a:cubicBezTo>
                    <a:cubicBezTo>
                      <a:pt x="1821" y="3817"/>
                      <a:pt x="1787" y="3837"/>
                      <a:pt x="1755" y="3860"/>
                    </a:cubicBezTo>
                    <a:lnTo>
                      <a:pt x="1657" y="3926"/>
                    </a:lnTo>
                    <a:lnTo>
                      <a:pt x="1655" y="4043"/>
                    </a:lnTo>
                    <a:cubicBezTo>
                      <a:pt x="1650" y="4346"/>
                      <a:pt x="1688" y="4601"/>
                      <a:pt x="1770" y="4797"/>
                    </a:cubicBezTo>
                    <a:cubicBezTo>
                      <a:pt x="1844" y="4975"/>
                      <a:pt x="1953" y="5108"/>
                      <a:pt x="2100" y="5187"/>
                    </a:cubicBezTo>
                    <a:cubicBezTo>
                      <a:pt x="2274" y="5781"/>
                      <a:pt x="2524" y="6226"/>
                      <a:pt x="2836" y="6546"/>
                    </a:cubicBezTo>
                    <a:cubicBezTo>
                      <a:pt x="3177" y="6895"/>
                      <a:pt x="3588" y="7094"/>
                      <a:pt x="4052" y="7172"/>
                    </a:cubicBezTo>
                    <a:lnTo>
                      <a:pt x="4093" y="7179"/>
                    </a:lnTo>
                    <a:lnTo>
                      <a:pt x="4135" y="7170"/>
                    </a:lnTo>
                    <a:cubicBezTo>
                      <a:pt x="4649" y="7062"/>
                      <a:pt x="5059" y="6854"/>
                      <a:pt x="5386" y="6509"/>
                    </a:cubicBezTo>
                    <a:cubicBezTo>
                      <a:pt x="5689" y="6188"/>
                      <a:pt x="5916" y="5755"/>
                      <a:pt x="6082" y="5177"/>
                    </a:cubicBezTo>
                    <a:cubicBezTo>
                      <a:pt x="6223" y="5095"/>
                      <a:pt x="6328" y="4962"/>
                      <a:pt x="6400" y="4785"/>
                    </a:cubicBezTo>
                    <a:cubicBezTo>
                      <a:pt x="6478" y="4591"/>
                      <a:pt x="6514" y="4340"/>
                      <a:pt x="6509" y="4043"/>
                    </a:cubicBezTo>
                    <a:lnTo>
                      <a:pt x="6507" y="3926"/>
                    </a:lnTo>
                    <a:lnTo>
                      <a:pt x="6410" y="3860"/>
                    </a:lnTo>
                    <a:cubicBezTo>
                      <a:pt x="6398" y="3852"/>
                      <a:pt x="6386" y="3845"/>
                      <a:pt x="6374" y="3837"/>
                    </a:cubicBezTo>
                    <a:close/>
                    <a:moveTo>
                      <a:pt x="1344" y="7170"/>
                    </a:moveTo>
                    <a:lnTo>
                      <a:pt x="1252" y="7170"/>
                    </a:lnTo>
                    <a:lnTo>
                      <a:pt x="1182" y="7231"/>
                    </a:lnTo>
                    <a:cubicBezTo>
                      <a:pt x="686" y="7663"/>
                      <a:pt x="396" y="8294"/>
                      <a:pt x="227" y="8937"/>
                    </a:cubicBezTo>
                    <a:cubicBezTo>
                      <a:pt x="64" y="9560"/>
                      <a:pt x="15" y="10197"/>
                      <a:pt x="5" y="10667"/>
                    </a:cubicBezTo>
                    <a:lnTo>
                      <a:pt x="0" y="10916"/>
                    </a:lnTo>
                    <a:lnTo>
                      <a:pt x="249" y="10916"/>
                    </a:lnTo>
                    <a:lnTo>
                      <a:pt x="7951" y="10916"/>
                    </a:lnTo>
                    <a:lnTo>
                      <a:pt x="8170" y="10916"/>
                    </a:lnTo>
                    <a:lnTo>
                      <a:pt x="8193" y="10698"/>
                    </a:lnTo>
                    <a:cubicBezTo>
                      <a:pt x="8254" y="10132"/>
                      <a:pt x="8158" y="9416"/>
                      <a:pt x="7947" y="8759"/>
                    </a:cubicBezTo>
                    <a:cubicBezTo>
                      <a:pt x="7746" y="8132"/>
                      <a:pt x="7438" y="7550"/>
                      <a:pt x="7059" y="7193"/>
                    </a:cubicBezTo>
                    <a:lnTo>
                      <a:pt x="6985" y="7122"/>
                    </a:lnTo>
                    <a:lnTo>
                      <a:pt x="6884" y="7125"/>
                    </a:lnTo>
                    <a:lnTo>
                      <a:pt x="5702" y="7166"/>
                    </a:lnTo>
                    <a:lnTo>
                      <a:pt x="5702" y="7653"/>
                    </a:lnTo>
                    <a:lnTo>
                      <a:pt x="6795" y="7616"/>
                    </a:lnTo>
                    <a:cubicBezTo>
                      <a:pt x="7080" y="7920"/>
                      <a:pt x="7319" y="8393"/>
                      <a:pt x="7484" y="8908"/>
                    </a:cubicBezTo>
                    <a:cubicBezTo>
                      <a:pt x="7648" y="9419"/>
                      <a:pt x="7736" y="9966"/>
                      <a:pt x="7723" y="10427"/>
                    </a:cubicBezTo>
                    <a:lnTo>
                      <a:pt x="501" y="10427"/>
                    </a:lnTo>
                    <a:cubicBezTo>
                      <a:pt x="521" y="10024"/>
                      <a:pt x="573" y="9536"/>
                      <a:pt x="699" y="9059"/>
                    </a:cubicBezTo>
                    <a:cubicBezTo>
                      <a:pt x="837" y="8530"/>
                      <a:pt x="1065" y="8016"/>
                      <a:pt x="1436" y="7658"/>
                    </a:cubicBezTo>
                    <a:lnTo>
                      <a:pt x="2428" y="7667"/>
                    </a:lnTo>
                    <a:lnTo>
                      <a:pt x="2428" y="7180"/>
                    </a:lnTo>
                    <a:lnTo>
                      <a:pt x="1344" y="7170"/>
                    </a:lnTo>
                    <a:close/>
                    <a:moveTo>
                      <a:pt x="8845" y="3183"/>
                    </a:moveTo>
                    <a:lnTo>
                      <a:pt x="8845" y="3471"/>
                    </a:lnTo>
                    <a:lnTo>
                      <a:pt x="10421" y="3471"/>
                    </a:lnTo>
                    <a:lnTo>
                      <a:pt x="10421" y="3183"/>
                    </a:lnTo>
                    <a:lnTo>
                      <a:pt x="8845" y="3183"/>
                    </a:lnTo>
                    <a:close/>
                    <a:moveTo>
                      <a:pt x="7181" y="3183"/>
                    </a:moveTo>
                    <a:lnTo>
                      <a:pt x="7181" y="3471"/>
                    </a:lnTo>
                    <a:lnTo>
                      <a:pt x="8595" y="3471"/>
                    </a:lnTo>
                    <a:lnTo>
                      <a:pt x="8595" y="3183"/>
                    </a:lnTo>
                    <a:lnTo>
                      <a:pt x="7181" y="3183"/>
                    </a:lnTo>
                    <a:close/>
                    <a:moveTo>
                      <a:pt x="9626" y="2209"/>
                    </a:moveTo>
                    <a:lnTo>
                      <a:pt x="9626" y="2497"/>
                    </a:lnTo>
                    <a:lnTo>
                      <a:pt x="10421" y="2497"/>
                    </a:lnTo>
                    <a:lnTo>
                      <a:pt x="10421" y="2209"/>
                    </a:lnTo>
                    <a:lnTo>
                      <a:pt x="9626" y="2209"/>
                    </a:lnTo>
                    <a:close/>
                    <a:moveTo>
                      <a:pt x="8988" y="2209"/>
                    </a:moveTo>
                    <a:lnTo>
                      <a:pt x="8988" y="2497"/>
                    </a:lnTo>
                    <a:lnTo>
                      <a:pt x="9308" y="2497"/>
                    </a:lnTo>
                    <a:lnTo>
                      <a:pt x="9308" y="2209"/>
                    </a:lnTo>
                    <a:lnTo>
                      <a:pt x="8988" y="2209"/>
                    </a:lnTo>
                    <a:close/>
                    <a:moveTo>
                      <a:pt x="8063" y="2209"/>
                    </a:moveTo>
                    <a:lnTo>
                      <a:pt x="8063" y="2497"/>
                    </a:lnTo>
                    <a:lnTo>
                      <a:pt x="8701" y="2497"/>
                    </a:lnTo>
                    <a:lnTo>
                      <a:pt x="8701" y="2209"/>
                    </a:lnTo>
                    <a:lnTo>
                      <a:pt x="8063" y="2209"/>
                    </a:lnTo>
                    <a:close/>
                    <a:moveTo>
                      <a:pt x="7181" y="2209"/>
                    </a:moveTo>
                    <a:lnTo>
                      <a:pt x="7181" y="2497"/>
                    </a:lnTo>
                    <a:lnTo>
                      <a:pt x="7819" y="2497"/>
                    </a:lnTo>
                    <a:lnTo>
                      <a:pt x="7819" y="2209"/>
                    </a:lnTo>
                    <a:lnTo>
                      <a:pt x="7181" y="2209"/>
                    </a:lnTo>
                    <a:close/>
                    <a:moveTo>
                      <a:pt x="7181" y="1308"/>
                    </a:moveTo>
                    <a:lnTo>
                      <a:pt x="7181" y="1596"/>
                    </a:lnTo>
                    <a:lnTo>
                      <a:pt x="10421" y="1596"/>
                    </a:lnTo>
                    <a:lnTo>
                      <a:pt x="10421" y="1308"/>
                    </a:lnTo>
                    <a:lnTo>
                      <a:pt x="7181" y="1308"/>
                    </a:lnTo>
                    <a:close/>
                    <a:moveTo>
                      <a:pt x="2113" y="4256"/>
                    </a:moveTo>
                    <a:cubicBezTo>
                      <a:pt x="2123" y="4403"/>
                      <a:pt x="2148" y="4526"/>
                      <a:pt x="2188" y="4623"/>
                    </a:cubicBezTo>
                    <a:cubicBezTo>
                      <a:pt x="2229" y="4721"/>
                      <a:pt x="2284" y="4784"/>
                      <a:pt x="2354" y="4806"/>
                    </a:cubicBezTo>
                    <a:lnTo>
                      <a:pt x="2474" y="4843"/>
                    </a:lnTo>
                    <a:lnTo>
                      <a:pt x="2507" y="4964"/>
                    </a:lnTo>
                    <a:cubicBezTo>
                      <a:pt x="2661" y="5532"/>
                      <a:pt x="2883" y="5946"/>
                      <a:pt x="3161" y="6231"/>
                    </a:cubicBezTo>
                    <a:cubicBezTo>
                      <a:pt x="3420" y="6496"/>
                      <a:pt x="3731" y="6651"/>
                      <a:pt x="4085" y="6718"/>
                    </a:cubicBezTo>
                    <a:cubicBezTo>
                      <a:pt x="4487" y="6627"/>
                      <a:pt x="4806" y="6462"/>
                      <a:pt x="5058" y="6197"/>
                    </a:cubicBezTo>
                    <a:cubicBezTo>
                      <a:pt x="5324" y="5915"/>
                      <a:pt x="5523" y="5513"/>
                      <a:pt x="5672" y="4959"/>
                    </a:cubicBezTo>
                    <a:lnTo>
                      <a:pt x="5703" y="4844"/>
                    </a:lnTo>
                    <a:lnTo>
                      <a:pt x="5816" y="4804"/>
                    </a:lnTo>
                    <a:cubicBezTo>
                      <a:pt x="5885" y="4780"/>
                      <a:pt x="5939" y="4715"/>
                      <a:pt x="5979" y="4617"/>
                    </a:cubicBezTo>
                    <a:cubicBezTo>
                      <a:pt x="6018" y="4521"/>
                      <a:pt x="6042" y="4400"/>
                      <a:pt x="6052" y="4257"/>
                    </a:cubicBezTo>
                    <a:cubicBezTo>
                      <a:pt x="5986" y="4258"/>
                      <a:pt x="5919" y="4259"/>
                      <a:pt x="5842" y="4269"/>
                    </a:cubicBezTo>
                    <a:lnTo>
                      <a:pt x="5812" y="4166"/>
                    </a:lnTo>
                    <a:lnTo>
                      <a:pt x="5747" y="4170"/>
                    </a:lnTo>
                    <a:lnTo>
                      <a:pt x="5710" y="3973"/>
                    </a:lnTo>
                    <a:cubicBezTo>
                      <a:pt x="5681" y="3820"/>
                      <a:pt x="5637" y="3677"/>
                      <a:pt x="5579" y="3546"/>
                    </a:cubicBezTo>
                    <a:cubicBezTo>
                      <a:pt x="5406" y="3619"/>
                      <a:pt x="5212" y="3485"/>
                      <a:pt x="5037" y="3384"/>
                    </a:cubicBezTo>
                    <a:lnTo>
                      <a:pt x="4948" y="3662"/>
                    </a:lnTo>
                    <a:lnTo>
                      <a:pt x="4805" y="3643"/>
                    </a:lnTo>
                    <a:lnTo>
                      <a:pt x="4824" y="3474"/>
                    </a:lnTo>
                    <a:lnTo>
                      <a:pt x="4673" y="3716"/>
                    </a:lnTo>
                    <a:lnTo>
                      <a:pt x="4539" y="3689"/>
                    </a:lnTo>
                    <a:lnTo>
                      <a:pt x="4671" y="3330"/>
                    </a:lnTo>
                    <a:lnTo>
                      <a:pt x="4671" y="3330"/>
                    </a:lnTo>
                    <a:cubicBezTo>
                      <a:pt x="3932" y="3986"/>
                      <a:pt x="3068" y="3944"/>
                      <a:pt x="2586" y="3577"/>
                    </a:cubicBezTo>
                    <a:cubicBezTo>
                      <a:pt x="2570" y="3614"/>
                      <a:pt x="2556" y="3653"/>
                      <a:pt x="2543" y="3692"/>
                    </a:cubicBezTo>
                    <a:cubicBezTo>
                      <a:pt x="2509" y="3825"/>
                      <a:pt x="2472" y="3998"/>
                      <a:pt x="2439" y="4130"/>
                    </a:cubicBezTo>
                    <a:lnTo>
                      <a:pt x="2430" y="4178"/>
                    </a:lnTo>
                    <a:lnTo>
                      <a:pt x="2427" y="4177"/>
                    </a:lnTo>
                    <a:cubicBezTo>
                      <a:pt x="2419" y="4204"/>
                      <a:pt x="2413" y="4227"/>
                      <a:pt x="2406" y="4248"/>
                    </a:cubicBezTo>
                    <a:cubicBezTo>
                      <a:pt x="2346" y="4208"/>
                      <a:pt x="2223" y="4239"/>
                      <a:pt x="2113" y="4256"/>
                    </a:cubicBezTo>
                    <a:close/>
                  </a:path>
                </a:pathLst>
              </a:custGeom>
              <a:solidFill>
                <a:srgbClr val="EEA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14" name="Group 4"/>
            <p:cNvGrpSpPr/>
            <p:nvPr/>
          </p:nvGrpSpPr>
          <p:grpSpPr>
            <a:xfrm>
              <a:off x="4226560" y="4637862"/>
              <a:ext cx="398914" cy="398914"/>
              <a:chOff x="4237504" y="3574556"/>
              <a:chExt cx="398914" cy="398914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4237504" y="3574556"/>
                <a:ext cx="398914" cy="398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16" name="iconfont-1177-74566"/>
              <p:cNvSpPr/>
              <p:nvPr/>
            </p:nvSpPr>
            <p:spPr>
              <a:xfrm>
                <a:off x="4306191" y="3688448"/>
                <a:ext cx="253893" cy="187134"/>
              </a:xfrm>
              <a:custGeom>
                <a:avLst/>
                <a:gdLst>
                  <a:gd name="connsiteX0" fmla="*/ 491128 w 606792"/>
                  <a:gd name="connsiteY0" fmla="*/ 95475 h 447243"/>
                  <a:gd name="connsiteX1" fmla="*/ 492770 w 606792"/>
                  <a:gd name="connsiteY1" fmla="*/ 96295 h 447243"/>
                  <a:gd name="connsiteX2" fmla="*/ 496290 w 606792"/>
                  <a:gd name="connsiteY2" fmla="*/ 98169 h 447243"/>
                  <a:gd name="connsiteX3" fmla="*/ 501099 w 606792"/>
                  <a:gd name="connsiteY3" fmla="*/ 100278 h 447243"/>
                  <a:gd name="connsiteX4" fmla="*/ 506261 w 606792"/>
                  <a:gd name="connsiteY4" fmla="*/ 102035 h 447243"/>
                  <a:gd name="connsiteX5" fmla="*/ 509311 w 606792"/>
                  <a:gd name="connsiteY5" fmla="*/ 102855 h 447243"/>
                  <a:gd name="connsiteX6" fmla="*/ 524795 w 606792"/>
                  <a:gd name="connsiteY6" fmla="*/ 104963 h 447243"/>
                  <a:gd name="connsiteX7" fmla="*/ 540397 w 606792"/>
                  <a:gd name="connsiteY7" fmla="*/ 102855 h 447243"/>
                  <a:gd name="connsiteX8" fmla="*/ 543329 w 606792"/>
                  <a:gd name="connsiteY8" fmla="*/ 102035 h 447243"/>
                  <a:gd name="connsiteX9" fmla="*/ 548491 w 606792"/>
                  <a:gd name="connsiteY9" fmla="*/ 100278 h 447243"/>
                  <a:gd name="connsiteX10" fmla="*/ 553300 w 606792"/>
                  <a:gd name="connsiteY10" fmla="*/ 98169 h 447243"/>
                  <a:gd name="connsiteX11" fmla="*/ 556937 w 606792"/>
                  <a:gd name="connsiteY11" fmla="*/ 96295 h 447243"/>
                  <a:gd name="connsiteX12" fmla="*/ 558579 w 606792"/>
                  <a:gd name="connsiteY12" fmla="*/ 95475 h 447243"/>
                  <a:gd name="connsiteX13" fmla="*/ 606792 w 606792"/>
                  <a:gd name="connsiteY13" fmla="*/ 169975 h 447243"/>
                  <a:gd name="connsiteX14" fmla="*/ 606792 w 606792"/>
                  <a:gd name="connsiteY14" fmla="*/ 264389 h 447243"/>
                  <a:gd name="connsiteX15" fmla="*/ 576996 w 606792"/>
                  <a:gd name="connsiteY15" fmla="*/ 264389 h 447243"/>
                  <a:gd name="connsiteX16" fmla="*/ 564327 w 606792"/>
                  <a:gd name="connsiteY16" fmla="*/ 277040 h 447243"/>
                  <a:gd name="connsiteX17" fmla="*/ 564327 w 606792"/>
                  <a:gd name="connsiteY17" fmla="*/ 436935 h 447243"/>
                  <a:gd name="connsiteX18" fmla="*/ 554122 w 606792"/>
                  <a:gd name="connsiteY18" fmla="*/ 447243 h 447243"/>
                  <a:gd name="connsiteX19" fmla="*/ 543799 w 606792"/>
                  <a:gd name="connsiteY19" fmla="*/ 436935 h 447243"/>
                  <a:gd name="connsiteX20" fmla="*/ 531130 w 606792"/>
                  <a:gd name="connsiteY20" fmla="*/ 424401 h 447243"/>
                  <a:gd name="connsiteX21" fmla="*/ 518578 w 606792"/>
                  <a:gd name="connsiteY21" fmla="*/ 436935 h 447243"/>
                  <a:gd name="connsiteX22" fmla="*/ 508255 w 606792"/>
                  <a:gd name="connsiteY22" fmla="*/ 447243 h 447243"/>
                  <a:gd name="connsiteX23" fmla="*/ 497932 w 606792"/>
                  <a:gd name="connsiteY23" fmla="*/ 436935 h 447243"/>
                  <a:gd name="connsiteX24" fmla="*/ 497932 w 606792"/>
                  <a:gd name="connsiteY24" fmla="*/ 277040 h 447243"/>
                  <a:gd name="connsiteX25" fmla="*/ 485263 w 606792"/>
                  <a:gd name="connsiteY25" fmla="*/ 264389 h 447243"/>
                  <a:gd name="connsiteX26" fmla="*/ 478576 w 606792"/>
                  <a:gd name="connsiteY26" fmla="*/ 264389 h 447243"/>
                  <a:gd name="connsiteX27" fmla="*/ 442798 w 606792"/>
                  <a:gd name="connsiteY27" fmla="*/ 264389 h 447243"/>
                  <a:gd name="connsiteX28" fmla="*/ 442798 w 606792"/>
                  <a:gd name="connsiteY28" fmla="*/ 169975 h 447243"/>
                  <a:gd name="connsiteX29" fmla="*/ 491128 w 606792"/>
                  <a:gd name="connsiteY29" fmla="*/ 95475 h 447243"/>
                  <a:gd name="connsiteX30" fmla="*/ 270565 w 606792"/>
                  <a:gd name="connsiteY30" fmla="*/ 95475 h 447243"/>
                  <a:gd name="connsiteX31" fmla="*/ 272207 w 606792"/>
                  <a:gd name="connsiteY31" fmla="*/ 96295 h 447243"/>
                  <a:gd name="connsiteX32" fmla="*/ 275844 w 606792"/>
                  <a:gd name="connsiteY32" fmla="*/ 98169 h 447243"/>
                  <a:gd name="connsiteX33" fmla="*/ 280653 w 606792"/>
                  <a:gd name="connsiteY33" fmla="*/ 100278 h 447243"/>
                  <a:gd name="connsiteX34" fmla="*/ 285815 w 606792"/>
                  <a:gd name="connsiteY34" fmla="*/ 102035 h 447243"/>
                  <a:gd name="connsiteX35" fmla="*/ 288865 w 606792"/>
                  <a:gd name="connsiteY35" fmla="*/ 102855 h 447243"/>
                  <a:gd name="connsiteX36" fmla="*/ 304349 w 606792"/>
                  <a:gd name="connsiteY36" fmla="*/ 104963 h 447243"/>
                  <a:gd name="connsiteX37" fmla="*/ 319833 w 606792"/>
                  <a:gd name="connsiteY37" fmla="*/ 102855 h 447243"/>
                  <a:gd name="connsiteX38" fmla="*/ 323001 w 606792"/>
                  <a:gd name="connsiteY38" fmla="*/ 102035 h 447243"/>
                  <a:gd name="connsiteX39" fmla="*/ 328045 w 606792"/>
                  <a:gd name="connsiteY39" fmla="*/ 100278 h 447243"/>
                  <a:gd name="connsiteX40" fmla="*/ 332854 w 606792"/>
                  <a:gd name="connsiteY40" fmla="*/ 98169 h 447243"/>
                  <a:gd name="connsiteX41" fmla="*/ 336491 w 606792"/>
                  <a:gd name="connsiteY41" fmla="*/ 96295 h 447243"/>
                  <a:gd name="connsiteX42" fmla="*/ 338133 w 606792"/>
                  <a:gd name="connsiteY42" fmla="*/ 95475 h 447243"/>
                  <a:gd name="connsiteX43" fmla="*/ 386346 w 606792"/>
                  <a:gd name="connsiteY43" fmla="*/ 169975 h 447243"/>
                  <a:gd name="connsiteX44" fmla="*/ 386346 w 606792"/>
                  <a:gd name="connsiteY44" fmla="*/ 264389 h 447243"/>
                  <a:gd name="connsiteX45" fmla="*/ 356550 w 606792"/>
                  <a:gd name="connsiteY45" fmla="*/ 264389 h 447243"/>
                  <a:gd name="connsiteX46" fmla="*/ 343881 w 606792"/>
                  <a:gd name="connsiteY46" fmla="*/ 277040 h 447243"/>
                  <a:gd name="connsiteX47" fmla="*/ 343881 w 606792"/>
                  <a:gd name="connsiteY47" fmla="*/ 436935 h 447243"/>
                  <a:gd name="connsiteX48" fmla="*/ 333558 w 606792"/>
                  <a:gd name="connsiteY48" fmla="*/ 447243 h 447243"/>
                  <a:gd name="connsiteX49" fmla="*/ 323235 w 606792"/>
                  <a:gd name="connsiteY49" fmla="*/ 436935 h 447243"/>
                  <a:gd name="connsiteX50" fmla="*/ 310684 w 606792"/>
                  <a:gd name="connsiteY50" fmla="*/ 424401 h 447243"/>
                  <a:gd name="connsiteX51" fmla="*/ 298014 w 606792"/>
                  <a:gd name="connsiteY51" fmla="*/ 436935 h 447243"/>
                  <a:gd name="connsiteX52" fmla="*/ 287692 w 606792"/>
                  <a:gd name="connsiteY52" fmla="*/ 447243 h 447243"/>
                  <a:gd name="connsiteX53" fmla="*/ 277369 w 606792"/>
                  <a:gd name="connsiteY53" fmla="*/ 436935 h 447243"/>
                  <a:gd name="connsiteX54" fmla="*/ 277369 w 606792"/>
                  <a:gd name="connsiteY54" fmla="*/ 277040 h 447243"/>
                  <a:gd name="connsiteX55" fmla="*/ 264817 w 606792"/>
                  <a:gd name="connsiteY55" fmla="*/ 264389 h 447243"/>
                  <a:gd name="connsiteX56" fmla="*/ 258130 w 606792"/>
                  <a:gd name="connsiteY56" fmla="*/ 264389 h 447243"/>
                  <a:gd name="connsiteX57" fmla="*/ 222352 w 606792"/>
                  <a:gd name="connsiteY57" fmla="*/ 264389 h 447243"/>
                  <a:gd name="connsiteX58" fmla="*/ 222352 w 606792"/>
                  <a:gd name="connsiteY58" fmla="*/ 169975 h 447243"/>
                  <a:gd name="connsiteX59" fmla="*/ 270565 w 606792"/>
                  <a:gd name="connsiteY59" fmla="*/ 95475 h 447243"/>
                  <a:gd name="connsiteX60" fmla="*/ 48213 w 606792"/>
                  <a:gd name="connsiteY60" fmla="*/ 95475 h 447243"/>
                  <a:gd name="connsiteX61" fmla="*/ 49855 w 606792"/>
                  <a:gd name="connsiteY61" fmla="*/ 96295 h 447243"/>
                  <a:gd name="connsiteX62" fmla="*/ 53492 w 606792"/>
                  <a:gd name="connsiteY62" fmla="*/ 98169 h 447243"/>
                  <a:gd name="connsiteX63" fmla="*/ 58301 w 606792"/>
                  <a:gd name="connsiteY63" fmla="*/ 100278 h 447243"/>
                  <a:gd name="connsiteX64" fmla="*/ 63345 w 606792"/>
                  <a:gd name="connsiteY64" fmla="*/ 102035 h 447243"/>
                  <a:gd name="connsiteX65" fmla="*/ 66513 w 606792"/>
                  <a:gd name="connsiteY65" fmla="*/ 102855 h 447243"/>
                  <a:gd name="connsiteX66" fmla="*/ 81997 w 606792"/>
                  <a:gd name="connsiteY66" fmla="*/ 104846 h 447243"/>
                  <a:gd name="connsiteX67" fmla="*/ 97364 w 606792"/>
                  <a:gd name="connsiteY67" fmla="*/ 102855 h 447243"/>
                  <a:gd name="connsiteX68" fmla="*/ 100531 w 606792"/>
                  <a:gd name="connsiteY68" fmla="*/ 102035 h 447243"/>
                  <a:gd name="connsiteX69" fmla="*/ 105576 w 606792"/>
                  <a:gd name="connsiteY69" fmla="*/ 100278 h 447243"/>
                  <a:gd name="connsiteX70" fmla="*/ 110502 w 606792"/>
                  <a:gd name="connsiteY70" fmla="*/ 98169 h 447243"/>
                  <a:gd name="connsiteX71" fmla="*/ 114139 w 606792"/>
                  <a:gd name="connsiteY71" fmla="*/ 96295 h 447243"/>
                  <a:gd name="connsiteX72" fmla="*/ 115664 w 606792"/>
                  <a:gd name="connsiteY72" fmla="*/ 95475 h 447243"/>
                  <a:gd name="connsiteX73" fmla="*/ 163994 w 606792"/>
                  <a:gd name="connsiteY73" fmla="*/ 169975 h 447243"/>
                  <a:gd name="connsiteX74" fmla="*/ 163994 w 606792"/>
                  <a:gd name="connsiteY74" fmla="*/ 264389 h 447243"/>
                  <a:gd name="connsiteX75" fmla="*/ 134081 w 606792"/>
                  <a:gd name="connsiteY75" fmla="*/ 264389 h 447243"/>
                  <a:gd name="connsiteX76" fmla="*/ 121529 w 606792"/>
                  <a:gd name="connsiteY76" fmla="*/ 277040 h 447243"/>
                  <a:gd name="connsiteX77" fmla="*/ 121529 w 606792"/>
                  <a:gd name="connsiteY77" fmla="*/ 436935 h 447243"/>
                  <a:gd name="connsiteX78" fmla="*/ 111206 w 606792"/>
                  <a:gd name="connsiteY78" fmla="*/ 447243 h 447243"/>
                  <a:gd name="connsiteX79" fmla="*/ 100883 w 606792"/>
                  <a:gd name="connsiteY79" fmla="*/ 436935 h 447243"/>
                  <a:gd name="connsiteX80" fmla="*/ 88214 w 606792"/>
                  <a:gd name="connsiteY80" fmla="*/ 424401 h 447243"/>
                  <a:gd name="connsiteX81" fmla="*/ 75662 w 606792"/>
                  <a:gd name="connsiteY81" fmla="*/ 436935 h 447243"/>
                  <a:gd name="connsiteX82" fmla="*/ 65340 w 606792"/>
                  <a:gd name="connsiteY82" fmla="*/ 447243 h 447243"/>
                  <a:gd name="connsiteX83" fmla="*/ 55017 w 606792"/>
                  <a:gd name="connsiteY83" fmla="*/ 436935 h 447243"/>
                  <a:gd name="connsiteX84" fmla="*/ 55017 w 606792"/>
                  <a:gd name="connsiteY84" fmla="*/ 277040 h 447243"/>
                  <a:gd name="connsiteX85" fmla="*/ 42465 w 606792"/>
                  <a:gd name="connsiteY85" fmla="*/ 264389 h 447243"/>
                  <a:gd name="connsiteX86" fmla="*/ 35778 w 606792"/>
                  <a:gd name="connsiteY86" fmla="*/ 264389 h 447243"/>
                  <a:gd name="connsiteX87" fmla="*/ 0 w 606792"/>
                  <a:gd name="connsiteY87" fmla="*/ 264389 h 447243"/>
                  <a:gd name="connsiteX88" fmla="*/ 0 w 606792"/>
                  <a:gd name="connsiteY88" fmla="*/ 169975 h 447243"/>
                  <a:gd name="connsiteX89" fmla="*/ 48213 w 606792"/>
                  <a:gd name="connsiteY89" fmla="*/ 95475 h 447243"/>
                  <a:gd name="connsiteX90" fmla="*/ 524925 w 606792"/>
                  <a:gd name="connsiteY90" fmla="*/ 0 h 447243"/>
                  <a:gd name="connsiteX91" fmla="*/ 564806 w 606792"/>
                  <a:gd name="connsiteY91" fmla="*/ 39828 h 447243"/>
                  <a:gd name="connsiteX92" fmla="*/ 549323 w 606792"/>
                  <a:gd name="connsiteY92" fmla="*/ 71339 h 447243"/>
                  <a:gd name="connsiteX93" fmla="*/ 500409 w 606792"/>
                  <a:gd name="connsiteY93" fmla="*/ 71339 h 447243"/>
                  <a:gd name="connsiteX94" fmla="*/ 484926 w 606792"/>
                  <a:gd name="connsiteY94" fmla="*/ 39828 h 447243"/>
                  <a:gd name="connsiteX95" fmla="*/ 524925 w 606792"/>
                  <a:gd name="connsiteY95" fmla="*/ 0 h 447243"/>
                  <a:gd name="connsiteX96" fmla="*/ 304337 w 606792"/>
                  <a:gd name="connsiteY96" fmla="*/ 0 h 447243"/>
                  <a:gd name="connsiteX97" fmla="*/ 344218 w 606792"/>
                  <a:gd name="connsiteY97" fmla="*/ 39822 h 447243"/>
                  <a:gd name="connsiteX98" fmla="*/ 328735 w 606792"/>
                  <a:gd name="connsiteY98" fmla="*/ 71328 h 447243"/>
                  <a:gd name="connsiteX99" fmla="*/ 323222 w 606792"/>
                  <a:gd name="connsiteY99" fmla="*/ 74842 h 447243"/>
                  <a:gd name="connsiteX100" fmla="*/ 304337 w 606792"/>
                  <a:gd name="connsiteY100" fmla="*/ 79527 h 447243"/>
                  <a:gd name="connsiteX101" fmla="*/ 291551 w 606792"/>
                  <a:gd name="connsiteY101" fmla="*/ 77536 h 447243"/>
                  <a:gd name="connsiteX102" fmla="*/ 279821 w 606792"/>
                  <a:gd name="connsiteY102" fmla="*/ 71328 h 447243"/>
                  <a:gd name="connsiteX103" fmla="*/ 264338 w 606792"/>
                  <a:gd name="connsiteY103" fmla="*/ 39822 h 447243"/>
                  <a:gd name="connsiteX104" fmla="*/ 304337 w 606792"/>
                  <a:gd name="connsiteY104" fmla="*/ 0 h 447243"/>
                  <a:gd name="connsiteX105" fmla="*/ 81985 w 606792"/>
                  <a:gd name="connsiteY105" fmla="*/ 0 h 447243"/>
                  <a:gd name="connsiteX106" fmla="*/ 121866 w 606792"/>
                  <a:gd name="connsiteY106" fmla="*/ 39822 h 447243"/>
                  <a:gd name="connsiteX107" fmla="*/ 106383 w 606792"/>
                  <a:gd name="connsiteY107" fmla="*/ 71328 h 447243"/>
                  <a:gd name="connsiteX108" fmla="*/ 81985 w 606792"/>
                  <a:gd name="connsiteY108" fmla="*/ 79527 h 447243"/>
                  <a:gd name="connsiteX109" fmla="*/ 69199 w 606792"/>
                  <a:gd name="connsiteY109" fmla="*/ 77419 h 447243"/>
                  <a:gd name="connsiteX110" fmla="*/ 57587 w 606792"/>
                  <a:gd name="connsiteY110" fmla="*/ 71328 h 447243"/>
                  <a:gd name="connsiteX111" fmla="*/ 42103 w 606792"/>
                  <a:gd name="connsiteY111" fmla="*/ 39822 h 447243"/>
                  <a:gd name="connsiteX112" fmla="*/ 81985 w 606792"/>
                  <a:gd name="connsiteY112" fmla="*/ 0 h 447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606792" h="447243">
                    <a:moveTo>
                      <a:pt x="491128" y="95475"/>
                    </a:moveTo>
                    <a:cubicBezTo>
                      <a:pt x="491597" y="95826"/>
                      <a:pt x="492184" y="95944"/>
                      <a:pt x="492770" y="96295"/>
                    </a:cubicBezTo>
                    <a:cubicBezTo>
                      <a:pt x="493943" y="96998"/>
                      <a:pt x="495117" y="97583"/>
                      <a:pt x="496290" y="98169"/>
                    </a:cubicBezTo>
                    <a:cubicBezTo>
                      <a:pt x="497932" y="98872"/>
                      <a:pt x="499457" y="99692"/>
                      <a:pt x="501099" y="100278"/>
                    </a:cubicBezTo>
                    <a:cubicBezTo>
                      <a:pt x="502859" y="100981"/>
                      <a:pt x="504501" y="101566"/>
                      <a:pt x="506261" y="102035"/>
                    </a:cubicBezTo>
                    <a:cubicBezTo>
                      <a:pt x="507316" y="102386"/>
                      <a:pt x="508255" y="102620"/>
                      <a:pt x="509311" y="102855"/>
                    </a:cubicBezTo>
                    <a:cubicBezTo>
                      <a:pt x="514355" y="104026"/>
                      <a:pt x="519516" y="104963"/>
                      <a:pt x="524795" y="104963"/>
                    </a:cubicBezTo>
                    <a:cubicBezTo>
                      <a:pt x="530191" y="104963"/>
                      <a:pt x="535353" y="104026"/>
                      <a:pt x="540397" y="102855"/>
                    </a:cubicBezTo>
                    <a:cubicBezTo>
                      <a:pt x="541335" y="102620"/>
                      <a:pt x="542391" y="102386"/>
                      <a:pt x="543329" y="102035"/>
                    </a:cubicBezTo>
                    <a:cubicBezTo>
                      <a:pt x="545089" y="101566"/>
                      <a:pt x="546849" y="100981"/>
                      <a:pt x="548491" y="100278"/>
                    </a:cubicBezTo>
                    <a:cubicBezTo>
                      <a:pt x="550133" y="99692"/>
                      <a:pt x="551775" y="98989"/>
                      <a:pt x="553300" y="98169"/>
                    </a:cubicBezTo>
                    <a:cubicBezTo>
                      <a:pt x="554473" y="97583"/>
                      <a:pt x="555764" y="96998"/>
                      <a:pt x="556937" y="96295"/>
                    </a:cubicBezTo>
                    <a:cubicBezTo>
                      <a:pt x="557523" y="95944"/>
                      <a:pt x="557993" y="95826"/>
                      <a:pt x="558579" y="95475"/>
                    </a:cubicBezTo>
                    <a:cubicBezTo>
                      <a:pt x="587671" y="108595"/>
                      <a:pt x="606792" y="137762"/>
                      <a:pt x="606792" y="169975"/>
                    </a:cubicBezTo>
                    <a:lnTo>
                      <a:pt x="606792" y="264389"/>
                    </a:lnTo>
                    <a:lnTo>
                      <a:pt x="576996" y="264389"/>
                    </a:lnTo>
                    <a:cubicBezTo>
                      <a:pt x="569958" y="264389"/>
                      <a:pt x="564327" y="270012"/>
                      <a:pt x="564327" y="277040"/>
                    </a:cubicBezTo>
                    <a:lnTo>
                      <a:pt x="564327" y="436935"/>
                    </a:lnTo>
                    <a:cubicBezTo>
                      <a:pt x="564444" y="442675"/>
                      <a:pt x="559752" y="447243"/>
                      <a:pt x="554122" y="447243"/>
                    </a:cubicBezTo>
                    <a:cubicBezTo>
                      <a:pt x="548374" y="447243"/>
                      <a:pt x="543799" y="442675"/>
                      <a:pt x="543799" y="436935"/>
                    </a:cubicBezTo>
                    <a:cubicBezTo>
                      <a:pt x="543799" y="430024"/>
                      <a:pt x="538168" y="424401"/>
                      <a:pt x="531130" y="424401"/>
                    </a:cubicBezTo>
                    <a:cubicBezTo>
                      <a:pt x="524208" y="424401"/>
                      <a:pt x="518578" y="430024"/>
                      <a:pt x="518578" y="436935"/>
                    </a:cubicBezTo>
                    <a:cubicBezTo>
                      <a:pt x="518578" y="442675"/>
                      <a:pt x="513886" y="447243"/>
                      <a:pt x="508255" y="447243"/>
                    </a:cubicBezTo>
                    <a:cubicBezTo>
                      <a:pt x="502507" y="447243"/>
                      <a:pt x="497932" y="442675"/>
                      <a:pt x="497932" y="436935"/>
                    </a:cubicBezTo>
                    <a:lnTo>
                      <a:pt x="497932" y="277040"/>
                    </a:lnTo>
                    <a:cubicBezTo>
                      <a:pt x="497932" y="270012"/>
                      <a:pt x="492301" y="264389"/>
                      <a:pt x="485263" y="264389"/>
                    </a:cubicBezTo>
                    <a:lnTo>
                      <a:pt x="478576" y="264389"/>
                    </a:lnTo>
                    <a:lnTo>
                      <a:pt x="442798" y="264389"/>
                    </a:lnTo>
                    <a:lnTo>
                      <a:pt x="442798" y="169975"/>
                    </a:lnTo>
                    <a:cubicBezTo>
                      <a:pt x="442798" y="137762"/>
                      <a:pt x="462036" y="108595"/>
                      <a:pt x="491128" y="95475"/>
                    </a:cubicBezTo>
                    <a:close/>
                    <a:moveTo>
                      <a:pt x="270565" y="95475"/>
                    </a:moveTo>
                    <a:cubicBezTo>
                      <a:pt x="271151" y="95826"/>
                      <a:pt x="271738" y="95944"/>
                      <a:pt x="272207" y="96295"/>
                    </a:cubicBezTo>
                    <a:cubicBezTo>
                      <a:pt x="273380" y="96998"/>
                      <a:pt x="274553" y="97583"/>
                      <a:pt x="275844" y="98169"/>
                    </a:cubicBezTo>
                    <a:cubicBezTo>
                      <a:pt x="277369" y="98872"/>
                      <a:pt x="279011" y="99692"/>
                      <a:pt x="280653" y="100278"/>
                    </a:cubicBezTo>
                    <a:cubicBezTo>
                      <a:pt x="282295" y="100981"/>
                      <a:pt x="284055" y="101566"/>
                      <a:pt x="285815" y="102035"/>
                    </a:cubicBezTo>
                    <a:cubicBezTo>
                      <a:pt x="286753" y="102386"/>
                      <a:pt x="287809" y="102620"/>
                      <a:pt x="288865" y="102855"/>
                    </a:cubicBezTo>
                    <a:cubicBezTo>
                      <a:pt x="293909" y="104026"/>
                      <a:pt x="299070" y="104963"/>
                      <a:pt x="304349" y="104963"/>
                    </a:cubicBezTo>
                    <a:cubicBezTo>
                      <a:pt x="309628" y="104963"/>
                      <a:pt x="314789" y="104026"/>
                      <a:pt x="319833" y="102855"/>
                    </a:cubicBezTo>
                    <a:cubicBezTo>
                      <a:pt x="320889" y="102620"/>
                      <a:pt x="321945" y="102386"/>
                      <a:pt x="323001" y="102035"/>
                    </a:cubicBezTo>
                    <a:cubicBezTo>
                      <a:pt x="324643" y="101566"/>
                      <a:pt x="326285" y="100981"/>
                      <a:pt x="328045" y="100278"/>
                    </a:cubicBezTo>
                    <a:cubicBezTo>
                      <a:pt x="329687" y="99692"/>
                      <a:pt x="331329" y="98989"/>
                      <a:pt x="332854" y="98169"/>
                    </a:cubicBezTo>
                    <a:cubicBezTo>
                      <a:pt x="334145" y="97583"/>
                      <a:pt x="335318" y="96998"/>
                      <a:pt x="336491" y="96295"/>
                    </a:cubicBezTo>
                    <a:cubicBezTo>
                      <a:pt x="336960" y="96061"/>
                      <a:pt x="337547" y="95826"/>
                      <a:pt x="338133" y="95475"/>
                    </a:cubicBezTo>
                    <a:cubicBezTo>
                      <a:pt x="367225" y="108595"/>
                      <a:pt x="386346" y="137762"/>
                      <a:pt x="386346" y="169975"/>
                    </a:cubicBezTo>
                    <a:lnTo>
                      <a:pt x="386346" y="264389"/>
                    </a:lnTo>
                    <a:lnTo>
                      <a:pt x="356550" y="264389"/>
                    </a:lnTo>
                    <a:cubicBezTo>
                      <a:pt x="349512" y="264389"/>
                      <a:pt x="343881" y="270129"/>
                      <a:pt x="343881" y="277040"/>
                    </a:cubicBezTo>
                    <a:lnTo>
                      <a:pt x="343881" y="436935"/>
                    </a:lnTo>
                    <a:cubicBezTo>
                      <a:pt x="343881" y="442675"/>
                      <a:pt x="339306" y="447243"/>
                      <a:pt x="333558" y="447243"/>
                    </a:cubicBezTo>
                    <a:cubicBezTo>
                      <a:pt x="327928" y="447243"/>
                      <a:pt x="323235" y="442675"/>
                      <a:pt x="323235" y="436935"/>
                    </a:cubicBezTo>
                    <a:cubicBezTo>
                      <a:pt x="323235" y="430024"/>
                      <a:pt x="317605" y="424401"/>
                      <a:pt x="310684" y="424401"/>
                    </a:cubicBezTo>
                    <a:cubicBezTo>
                      <a:pt x="303645" y="424401"/>
                      <a:pt x="298014" y="430024"/>
                      <a:pt x="298014" y="436935"/>
                    </a:cubicBezTo>
                    <a:cubicBezTo>
                      <a:pt x="298014" y="442675"/>
                      <a:pt x="293440" y="447243"/>
                      <a:pt x="287692" y="447243"/>
                    </a:cubicBezTo>
                    <a:cubicBezTo>
                      <a:pt x="282061" y="447243"/>
                      <a:pt x="277369" y="442675"/>
                      <a:pt x="277369" y="436935"/>
                    </a:cubicBezTo>
                    <a:lnTo>
                      <a:pt x="277369" y="277040"/>
                    </a:lnTo>
                    <a:cubicBezTo>
                      <a:pt x="277369" y="270129"/>
                      <a:pt x="271738" y="264389"/>
                      <a:pt x="264817" y="264389"/>
                    </a:cubicBezTo>
                    <a:lnTo>
                      <a:pt x="258130" y="264389"/>
                    </a:lnTo>
                    <a:lnTo>
                      <a:pt x="222352" y="264389"/>
                    </a:lnTo>
                    <a:lnTo>
                      <a:pt x="222352" y="169975"/>
                    </a:lnTo>
                    <a:cubicBezTo>
                      <a:pt x="222352" y="137762"/>
                      <a:pt x="241473" y="108595"/>
                      <a:pt x="270565" y="95475"/>
                    </a:cubicBezTo>
                    <a:close/>
                    <a:moveTo>
                      <a:pt x="48213" y="95475"/>
                    </a:moveTo>
                    <a:cubicBezTo>
                      <a:pt x="48799" y="95826"/>
                      <a:pt x="49386" y="95944"/>
                      <a:pt x="49855" y="96295"/>
                    </a:cubicBezTo>
                    <a:cubicBezTo>
                      <a:pt x="51028" y="96998"/>
                      <a:pt x="52201" y="97583"/>
                      <a:pt x="53492" y="98169"/>
                    </a:cubicBezTo>
                    <a:cubicBezTo>
                      <a:pt x="55017" y="98872"/>
                      <a:pt x="56659" y="99692"/>
                      <a:pt x="58301" y="100278"/>
                    </a:cubicBezTo>
                    <a:cubicBezTo>
                      <a:pt x="59943" y="100981"/>
                      <a:pt x="61703" y="101566"/>
                      <a:pt x="63345" y="102035"/>
                    </a:cubicBezTo>
                    <a:cubicBezTo>
                      <a:pt x="64401" y="102386"/>
                      <a:pt x="65457" y="102620"/>
                      <a:pt x="66513" y="102855"/>
                    </a:cubicBezTo>
                    <a:cubicBezTo>
                      <a:pt x="71557" y="104026"/>
                      <a:pt x="76718" y="104846"/>
                      <a:pt x="81997" y="104846"/>
                    </a:cubicBezTo>
                    <a:cubicBezTo>
                      <a:pt x="87276" y="104846"/>
                      <a:pt x="92437" y="104026"/>
                      <a:pt x="97364" y="102855"/>
                    </a:cubicBezTo>
                    <a:cubicBezTo>
                      <a:pt x="98420" y="102620"/>
                      <a:pt x="99476" y="102386"/>
                      <a:pt x="100531" y="102035"/>
                    </a:cubicBezTo>
                    <a:cubicBezTo>
                      <a:pt x="102291" y="101566"/>
                      <a:pt x="103933" y="100981"/>
                      <a:pt x="105576" y="100278"/>
                    </a:cubicBezTo>
                    <a:cubicBezTo>
                      <a:pt x="107335" y="99692"/>
                      <a:pt x="108860" y="98872"/>
                      <a:pt x="110502" y="98169"/>
                    </a:cubicBezTo>
                    <a:cubicBezTo>
                      <a:pt x="111675" y="97583"/>
                      <a:pt x="112966" y="96998"/>
                      <a:pt x="114139" y="96295"/>
                    </a:cubicBezTo>
                    <a:cubicBezTo>
                      <a:pt x="114608" y="96061"/>
                      <a:pt x="115195" y="95826"/>
                      <a:pt x="115664" y="95475"/>
                    </a:cubicBezTo>
                    <a:cubicBezTo>
                      <a:pt x="144756" y="108595"/>
                      <a:pt x="163994" y="137762"/>
                      <a:pt x="163994" y="169975"/>
                    </a:cubicBezTo>
                    <a:lnTo>
                      <a:pt x="163994" y="264389"/>
                    </a:lnTo>
                    <a:lnTo>
                      <a:pt x="134081" y="264389"/>
                    </a:lnTo>
                    <a:cubicBezTo>
                      <a:pt x="127160" y="264389"/>
                      <a:pt x="121529" y="270012"/>
                      <a:pt x="121529" y="277040"/>
                    </a:cubicBezTo>
                    <a:lnTo>
                      <a:pt x="121529" y="436935"/>
                    </a:lnTo>
                    <a:cubicBezTo>
                      <a:pt x="121529" y="442675"/>
                      <a:pt x="116837" y="447243"/>
                      <a:pt x="111206" y="447243"/>
                    </a:cubicBezTo>
                    <a:cubicBezTo>
                      <a:pt x="105458" y="447243"/>
                      <a:pt x="100883" y="442675"/>
                      <a:pt x="100883" y="436935"/>
                    </a:cubicBezTo>
                    <a:cubicBezTo>
                      <a:pt x="100883" y="430024"/>
                      <a:pt x="95253" y="424401"/>
                      <a:pt x="88214" y="424401"/>
                    </a:cubicBezTo>
                    <a:cubicBezTo>
                      <a:pt x="81293" y="424401"/>
                      <a:pt x="75662" y="430024"/>
                      <a:pt x="75662" y="436935"/>
                    </a:cubicBezTo>
                    <a:cubicBezTo>
                      <a:pt x="75662" y="442675"/>
                      <a:pt x="71088" y="447243"/>
                      <a:pt x="65340" y="447243"/>
                    </a:cubicBezTo>
                    <a:cubicBezTo>
                      <a:pt x="59709" y="447243"/>
                      <a:pt x="55017" y="442675"/>
                      <a:pt x="55017" y="436935"/>
                    </a:cubicBezTo>
                    <a:lnTo>
                      <a:pt x="55017" y="277040"/>
                    </a:lnTo>
                    <a:cubicBezTo>
                      <a:pt x="55017" y="270012"/>
                      <a:pt x="49386" y="264389"/>
                      <a:pt x="42465" y="264389"/>
                    </a:cubicBezTo>
                    <a:lnTo>
                      <a:pt x="35778" y="264389"/>
                    </a:lnTo>
                    <a:lnTo>
                      <a:pt x="0" y="264389"/>
                    </a:lnTo>
                    <a:lnTo>
                      <a:pt x="0" y="169975"/>
                    </a:lnTo>
                    <a:cubicBezTo>
                      <a:pt x="0" y="137762"/>
                      <a:pt x="19121" y="108595"/>
                      <a:pt x="48213" y="95475"/>
                    </a:cubicBezTo>
                    <a:close/>
                    <a:moveTo>
                      <a:pt x="524925" y="0"/>
                    </a:moveTo>
                    <a:cubicBezTo>
                      <a:pt x="546859" y="0"/>
                      <a:pt x="564806" y="17805"/>
                      <a:pt x="564806" y="39828"/>
                    </a:cubicBezTo>
                    <a:cubicBezTo>
                      <a:pt x="564806" y="52245"/>
                      <a:pt x="559176" y="63607"/>
                      <a:pt x="549323" y="71339"/>
                    </a:cubicBezTo>
                    <a:cubicBezTo>
                      <a:pt x="535130" y="82350"/>
                      <a:pt x="514602" y="82350"/>
                      <a:pt x="500409" y="71339"/>
                    </a:cubicBezTo>
                    <a:cubicBezTo>
                      <a:pt x="490556" y="63607"/>
                      <a:pt x="484926" y="52245"/>
                      <a:pt x="484926" y="39828"/>
                    </a:cubicBezTo>
                    <a:cubicBezTo>
                      <a:pt x="484926" y="17805"/>
                      <a:pt x="502873" y="0"/>
                      <a:pt x="524925" y="0"/>
                    </a:cubicBezTo>
                    <a:close/>
                    <a:moveTo>
                      <a:pt x="304337" y="0"/>
                    </a:moveTo>
                    <a:cubicBezTo>
                      <a:pt x="326389" y="0"/>
                      <a:pt x="344218" y="17803"/>
                      <a:pt x="344218" y="39822"/>
                    </a:cubicBezTo>
                    <a:cubicBezTo>
                      <a:pt x="344218" y="52237"/>
                      <a:pt x="338588" y="63598"/>
                      <a:pt x="328735" y="71328"/>
                    </a:cubicBezTo>
                    <a:cubicBezTo>
                      <a:pt x="326975" y="72617"/>
                      <a:pt x="325098" y="73905"/>
                      <a:pt x="323222" y="74842"/>
                    </a:cubicBezTo>
                    <a:cubicBezTo>
                      <a:pt x="317357" y="78004"/>
                      <a:pt x="310788" y="79527"/>
                      <a:pt x="304337" y="79527"/>
                    </a:cubicBezTo>
                    <a:cubicBezTo>
                      <a:pt x="299997" y="79527"/>
                      <a:pt x="295657" y="78824"/>
                      <a:pt x="291551" y="77536"/>
                    </a:cubicBezTo>
                    <a:cubicBezTo>
                      <a:pt x="287328" y="76130"/>
                      <a:pt x="283458" y="74022"/>
                      <a:pt x="279821" y="71328"/>
                    </a:cubicBezTo>
                    <a:cubicBezTo>
                      <a:pt x="270086" y="63715"/>
                      <a:pt x="264338" y="52237"/>
                      <a:pt x="264338" y="39822"/>
                    </a:cubicBezTo>
                    <a:cubicBezTo>
                      <a:pt x="264338" y="17803"/>
                      <a:pt x="282285" y="0"/>
                      <a:pt x="304337" y="0"/>
                    </a:cubicBezTo>
                    <a:close/>
                    <a:moveTo>
                      <a:pt x="81985" y="0"/>
                    </a:moveTo>
                    <a:cubicBezTo>
                      <a:pt x="104037" y="0"/>
                      <a:pt x="121866" y="17803"/>
                      <a:pt x="121866" y="39822"/>
                    </a:cubicBezTo>
                    <a:cubicBezTo>
                      <a:pt x="121866" y="52237"/>
                      <a:pt x="116236" y="63598"/>
                      <a:pt x="106383" y="71328"/>
                    </a:cubicBezTo>
                    <a:cubicBezTo>
                      <a:pt x="99345" y="76833"/>
                      <a:pt x="90665" y="79527"/>
                      <a:pt x="81985" y="79527"/>
                    </a:cubicBezTo>
                    <a:cubicBezTo>
                      <a:pt x="77645" y="79527"/>
                      <a:pt x="73305" y="78824"/>
                      <a:pt x="69199" y="77419"/>
                    </a:cubicBezTo>
                    <a:cubicBezTo>
                      <a:pt x="64976" y="76130"/>
                      <a:pt x="61106" y="74022"/>
                      <a:pt x="57587" y="71328"/>
                    </a:cubicBezTo>
                    <a:cubicBezTo>
                      <a:pt x="47734" y="63598"/>
                      <a:pt x="42103" y="52237"/>
                      <a:pt x="42103" y="39822"/>
                    </a:cubicBezTo>
                    <a:cubicBezTo>
                      <a:pt x="41986" y="17803"/>
                      <a:pt x="59933" y="0"/>
                      <a:pt x="81985" y="0"/>
                    </a:cubicBezTo>
                    <a:close/>
                  </a:path>
                </a:pathLst>
              </a:custGeom>
              <a:solidFill>
                <a:srgbClr val="012C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17" name="Group 7"/>
            <p:cNvGrpSpPr/>
            <p:nvPr/>
          </p:nvGrpSpPr>
          <p:grpSpPr>
            <a:xfrm>
              <a:off x="4226560" y="5670519"/>
              <a:ext cx="398914" cy="398914"/>
              <a:chOff x="4237504" y="3574556"/>
              <a:chExt cx="398914" cy="398914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237504" y="3574556"/>
                <a:ext cx="398914" cy="398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19" name="iconfont-1177-74566"/>
              <p:cNvSpPr/>
              <p:nvPr/>
            </p:nvSpPr>
            <p:spPr>
              <a:xfrm>
                <a:off x="4306191" y="3657081"/>
                <a:ext cx="253893" cy="249868"/>
              </a:xfrm>
              <a:custGeom>
                <a:avLst/>
                <a:gdLst>
                  <a:gd name="connsiteX0" fmla="*/ 60025 w 605236"/>
                  <a:gd name="connsiteY0" fmla="*/ 344571 h 595643"/>
                  <a:gd name="connsiteX1" fmla="*/ 290527 w 605236"/>
                  <a:gd name="connsiteY1" fmla="*/ 344571 h 595643"/>
                  <a:gd name="connsiteX2" fmla="*/ 329370 w 605236"/>
                  <a:gd name="connsiteY2" fmla="*/ 376465 h 595643"/>
                  <a:gd name="connsiteX3" fmla="*/ 349814 w 605236"/>
                  <a:gd name="connsiteY3" fmla="*/ 479931 h 595643"/>
                  <a:gd name="connsiteX4" fmla="*/ 331031 w 605236"/>
                  <a:gd name="connsiteY4" fmla="*/ 528793 h 595643"/>
                  <a:gd name="connsiteX5" fmla="*/ 175276 w 605236"/>
                  <a:gd name="connsiteY5" fmla="*/ 595643 h 595643"/>
                  <a:gd name="connsiteX6" fmla="*/ 19393 w 605236"/>
                  <a:gd name="connsiteY6" fmla="*/ 528793 h 595643"/>
                  <a:gd name="connsiteX7" fmla="*/ 738 w 605236"/>
                  <a:gd name="connsiteY7" fmla="*/ 479931 h 595643"/>
                  <a:gd name="connsiteX8" fmla="*/ 21182 w 605236"/>
                  <a:gd name="connsiteY8" fmla="*/ 376465 h 595643"/>
                  <a:gd name="connsiteX9" fmla="*/ 60025 w 605236"/>
                  <a:gd name="connsiteY9" fmla="*/ 344571 h 595643"/>
                  <a:gd name="connsiteX10" fmla="*/ 357987 w 605236"/>
                  <a:gd name="connsiteY10" fmla="*/ 252695 h 595643"/>
                  <a:gd name="connsiteX11" fmla="*/ 553093 w 605236"/>
                  <a:gd name="connsiteY11" fmla="*/ 252695 h 595643"/>
                  <a:gd name="connsiteX12" fmla="*/ 587208 w 605236"/>
                  <a:gd name="connsiteY12" fmla="*/ 280762 h 595643"/>
                  <a:gd name="connsiteX13" fmla="*/ 604585 w 605236"/>
                  <a:gd name="connsiteY13" fmla="*/ 368409 h 595643"/>
                  <a:gd name="connsiteX14" fmla="*/ 588231 w 605236"/>
                  <a:gd name="connsiteY14" fmla="*/ 411020 h 595643"/>
                  <a:gd name="connsiteX15" fmla="*/ 455476 w 605236"/>
                  <a:gd name="connsiteY15" fmla="*/ 467920 h 595643"/>
                  <a:gd name="connsiteX16" fmla="*/ 402323 w 605236"/>
                  <a:gd name="connsiteY16" fmla="*/ 455928 h 595643"/>
                  <a:gd name="connsiteX17" fmla="*/ 388524 w 605236"/>
                  <a:gd name="connsiteY17" fmla="*/ 440618 h 595643"/>
                  <a:gd name="connsiteX18" fmla="*/ 388269 w 605236"/>
                  <a:gd name="connsiteY18" fmla="*/ 439725 h 595643"/>
                  <a:gd name="connsiteX19" fmla="*/ 371403 w 605236"/>
                  <a:gd name="connsiteY19" fmla="*/ 354503 h 595643"/>
                  <a:gd name="connsiteX20" fmla="*/ 334732 w 605236"/>
                  <a:gd name="connsiteY20" fmla="*/ 308064 h 595643"/>
                  <a:gd name="connsiteX21" fmla="*/ 322722 w 605236"/>
                  <a:gd name="connsiteY21" fmla="*/ 290458 h 595643"/>
                  <a:gd name="connsiteX22" fmla="*/ 322722 w 605236"/>
                  <a:gd name="connsiteY22" fmla="*/ 289693 h 595643"/>
                  <a:gd name="connsiteX23" fmla="*/ 324127 w 605236"/>
                  <a:gd name="connsiteY23" fmla="*/ 280762 h 595643"/>
                  <a:gd name="connsiteX24" fmla="*/ 357987 w 605236"/>
                  <a:gd name="connsiteY24" fmla="*/ 252695 h 595643"/>
                  <a:gd name="connsiteX25" fmla="*/ 175276 w 605236"/>
                  <a:gd name="connsiteY25" fmla="*/ 50313 h 595643"/>
                  <a:gd name="connsiteX26" fmla="*/ 303670 w 605236"/>
                  <a:gd name="connsiteY26" fmla="*/ 178531 h 595643"/>
                  <a:gd name="connsiteX27" fmla="*/ 175276 w 605236"/>
                  <a:gd name="connsiteY27" fmla="*/ 306749 h 595643"/>
                  <a:gd name="connsiteX28" fmla="*/ 46882 w 605236"/>
                  <a:gd name="connsiteY28" fmla="*/ 178531 h 595643"/>
                  <a:gd name="connsiteX29" fmla="*/ 175276 w 605236"/>
                  <a:gd name="connsiteY29" fmla="*/ 50313 h 595643"/>
                  <a:gd name="connsiteX30" fmla="*/ 455527 w 605236"/>
                  <a:gd name="connsiteY30" fmla="*/ 0 h 595643"/>
                  <a:gd name="connsiteX31" fmla="*/ 562928 w 605236"/>
                  <a:gd name="connsiteY31" fmla="*/ 107260 h 595643"/>
                  <a:gd name="connsiteX32" fmla="*/ 455527 w 605236"/>
                  <a:gd name="connsiteY32" fmla="*/ 214520 h 595643"/>
                  <a:gd name="connsiteX33" fmla="*/ 348126 w 605236"/>
                  <a:gd name="connsiteY33" fmla="*/ 107260 h 595643"/>
                  <a:gd name="connsiteX34" fmla="*/ 455527 w 605236"/>
                  <a:gd name="connsiteY34" fmla="*/ 0 h 5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05236" h="595643">
                    <a:moveTo>
                      <a:pt x="60025" y="344571"/>
                    </a:moveTo>
                    <a:lnTo>
                      <a:pt x="290527" y="344571"/>
                    </a:lnTo>
                    <a:cubicBezTo>
                      <a:pt x="308671" y="344571"/>
                      <a:pt x="325793" y="358605"/>
                      <a:pt x="329370" y="376465"/>
                    </a:cubicBezTo>
                    <a:lnTo>
                      <a:pt x="349814" y="479931"/>
                    </a:lnTo>
                    <a:cubicBezTo>
                      <a:pt x="353136" y="496898"/>
                      <a:pt x="344959" y="518331"/>
                      <a:pt x="331031" y="528793"/>
                    </a:cubicBezTo>
                    <a:cubicBezTo>
                      <a:pt x="327454" y="531472"/>
                      <a:pt x="241079" y="595643"/>
                      <a:pt x="175276" y="595643"/>
                    </a:cubicBezTo>
                    <a:cubicBezTo>
                      <a:pt x="109473" y="595643"/>
                      <a:pt x="23098" y="531472"/>
                      <a:pt x="19393" y="528793"/>
                    </a:cubicBezTo>
                    <a:cubicBezTo>
                      <a:pt x="5593" y="518331"/>
                      <a:pt x="-2584" y="496898"/>
                      <a:pt x="738" y="479931"/>
                    </a:cubicBezTo>
                    <a:lnTo>
                      <a:pt x="21182" y="376465"/>
                    </a:lnTo>
                    <a:cubicBezTo>
                      <a:pt x="24759" y="358605"/>
                      <a:pt x="41753" y="344571"/>
                      <a:pt x="60025" y="344571"/>
                    </a:cubicBezTo>
                    <a:close/>
                    <a:moveTo>
                      <a:pt x="357987" y="252695"/>
                    </a:moveTo>
                    <a:lnTo>
                      <a:pt x="553093" y="252695"/>
                    </a:lnTo>
                    <a:cubicBezTo>
                      <a:pt x="569065" y="252695"/>
                      <a:pt x="584142" y="265070"/>
                      <a:pt x="587208" y="280762"/>
                    </a:cubicBezTo>
                    <a:lnTo>
                      <a:pt x="604585" y="368409"/>
                    </a:lnTo>
                    <a:cubicBezTo>
                      <a:pt x="607524" y="383208"/>
                      <a:pt x="600241" y="401834"/>
                      <a:pt x="588231" y="411020"/>
                    </a:cubicBezTo>
                    <a:cubicBezTo>
                      <a:pt x="585164" y="413316"/>
                      <a:pt x="511696" y="467920"/>
                      <a:pt x="455476" y="467920"/>
                    </a:cubicBezTo>
                    <a:cubicBezTo>
                      <a:pt x="440272" y="467920"/>
                      <a:pt x="422384" y="463838"/>
                      <a:pt x="402323" y="455928"/>
                    </a:cubicBezTo>
                    <a:cubicBezTo>
                      <a:pt x="395679" y="453249"/>
                      <a:pt x="390824" y="447890"/>
                      <a:pt x="388524" y="440618"/>
                    </a:cubicBezTo>
                    <a:lnTo>
                      <a:pt x="388269" y="439725"/>
                    </a:lnTo>
                    <a:lnTo>
                      <a:pt x="371403" y="354503"/>
                    </a:lnTo>
                    <a:cubicBezTo>
                      <a:pt x="367697" y="335621"/>
                      <a:pt x="354537" y="318653"/>
                      <a:pt x="334732" y="308064"/>
                    </a:cubicBezTo>
                    <a:cubicBezTo>
                      <a:pt x="322722" y="301685"/>
                      <a:pt x="322722" y="291607"/>
                      <a:pt x="322722" y="290458"/>
                    </a:cubicBezTo>
                    <a:lnTo>
                      <a:pt x="322722" y="289693"/>
                    </a:lnTo>
                    <a:lnTo>
                      <a:pt x="324127" y="280762"/>
                    </a:lnTo>
                    <a:cubicBezTo>
                      <a:pt x="327194" y="265070"/>
                      <a:pt x="341888" y="252695"/>
                      <a:pt x="357987" y="252695"/>
                    </a:cubicBezTo>
                    <a:close/>
                    <a:moveTo>
                      <a:pt x="175276" y="50313"/>
                    </a:moveTo>
                    <a:cubicBezTo>
                      <a:pt x="246186" y="50313"/>
                      <a:pt x="303670" y="107718"/>
                      <a:pt x="303670" y="178531"/>
                    </a:cubicBezTo>
                    <a:cubicBezTo>
                      <a:pt x="303670" y="249344"/>
                      <a:pt x="246186" y="306749"/>
                      <a:pt x="175276" y="306749"/>
                    </a:cubicBezTo>
                    <a:cubicBezTo>
                      <a:pt x="104366" y="306749"/>
                      <a:pt x="46882" y="249344"/>
                      <a:pt x="46882" y="178531"/>
                    </a:cubicBezTo>
                    <a:cubicBezTo>
                      <a:pt x="46882" y="107718"/>
                      <a:pt x="104366" y="50313"/>
                      <a:pt x="175276" y="50313"/>
                    </a:cubicBezTo>
                    <a:close/>
                    <a:moveTo>
                      <a:pt x="455527" y="0"/>
                    </a:moveTo>
                    <a:cubicBezTo>
                      <a:pt x="514843" y="0"/>
                      <a:pt x="562928" y="48022"/>
                      <a:pt x="562928" y="107260"/>
                    </a:cubicBezTo>
                    <a:cubicBezTo>
                      <a:pt x="562928" y="166498"/>
                      <a:pt x="514843" y="214520"/>
                      <a:pt x="455527" y="214520"/>
                    </a:cubicBezTo>
                    <a:cubicBezTo>
                      <a:pt x="396211" y="214520"/>
                      <a:pt x="348126" y="166498"/>
                      <a:pt x="348126" y="107260"/>
                    </a:cubicBezTo>
                    <a:cubicBezTo>
                      <a:pt x="348126" y="48022"/>
                      <a:pt x="396211" y="0"/>
                      <a:pt x="455527" y="0"/>
                    </a:cubicBezTo>
                    <a:close/>
                  </a:path>
                </a:pathLst>
              </a:custGeom>
              <a:solidFill>
                <a:srgbClr val="EEAF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47240"/>
            <a:ext cx="4441469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勇于树立“先锋”意识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21911" y="1599392"/>
            <a:ext cx="5067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zh-CN" sz="2400" b="1" kern="100" spc="600" dirty="0">
                <a:solidFill>
                  <a:srgbClr val="012CAD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俗话说：兵马未动粮草先行。</a:t>
            </a:r>
            <a:endParaRPr lang="zh-CN" altLang="en-US" sz="2400" spc="600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70390" y="2132149"/>
            <a:ext cx="11185002" cy="3573904"/>
            <a:chOff x="3890463" y="2214122"/>
            <a:chExt cx="11185002" cy="3573904"/>
          </a:xfrm>
        </p:grpSpPr>
        <p:grpSp>
          <p:nvGrpSpPr>
            <p:cNvPr id="49" name="组合 48"/>
            <p:cNvGrpSpPr/>
            <p:nvPr/>
          </p:nvGrpSpPr>
          <p:grpSpPr>
            <a:xfrm>
              <a:off x="3890463" y="2214122"/>
              <a:ext cx="11185002" cy="1510218"/>
              <a:chOff x="3890463" y="2214122"/>
              <a:chExt cx="11185002" cy="1510218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3890463" y="2214122"/>
                <a:ext cx="11185002" cy="1510218"/>
                <a:chOff x="6095999" y="2791466"/>
                <a:chExt cx="11185002" cy="1510218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6095999" y="2791466"/>
                  <a:ext cx="11185002" cy="1510218"/>
                  <a:chOff x="6095999" y="2053597"/>
                  <a:chExt cx="11185002" cy="1510218"/>
                </a:xfrm>
              </p:grpSpPr>
              <p:sp>
                <p:nvSpPr>
                  <p:cNvPr id="28" name="矩形 27"/>
                  <p:cNvSpPr/>
                  <p:nvPr/>
                </p:nvSpPr>
                <p:spPr>
                  <a:xfrm rot="5400000">
                    <a:off x="10933391" y="-2783795"/>
                    <a:ext cx="1510218" cy="11185002"/>
                  </a:xfrm>
                  <a:prstGeom prst="rect">
                    <a:avLst/>
                  </a:prstGeom>
                  <a:solidFill>
                    <a:schemeClr val="bg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defTabSz="913765"/>
                    <a:endParaRPr lang="zh-CN" altLang="en-US" sz="3200" b="1" dirty="0">
                      <a:solidFill>
                        <a:schemeClr val="tx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  <p:cxnSp>
                <p:nvCxnSpPr>
                  <p:cNvPr id="39" name="直接连接符 38"/>
                  <p:cNvCxnSpPr/>
                  <p:nvPr/>
                </p:nvCxnSpPr>
                <p:spPr>
                  <a:xfrm>
                    <a:off x="6096000" y="2053597"/>
                    <a:ext cx="0" cy="1510218"/>
                  </a:xfrm>
                  <a:prstGeom prst="line">
                    <a:avLst/>
                  </a:prstGeom>
                  <a:ln w="114300">
                    <a:solidFill>
                      <a:srgbClr val="012CAD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6354067" y="3173040"/>
                  <a:ext cx="410200" cy="410198"/>
                  <a:chOff x="2491009" y="4534322"/>
                  <a:chExt cx="410200" cy="410198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2491009" y="4534322"/>
                    <a:ext cx="410200" cy="410198"/>
                  </a:xfrm>
                  <a:prstGeom prst="rect">
                    <a:avLst/>
                  </a:prstGeom>
                  <a:solidFill>
                    <a:srgbClr val="012CAD"/>
                  </a:solidFill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3765"/>
                    <a:endParaRPr lang="zh-CN" altLang="en-US" sz="2000" b="1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  <p:sp>
                <p:nvSpPr>
                  <p:cNvPr id="27" name="任意多边形 66"/>
                  <p:cNvSpPr/>
                  <p:nvPr/>
                </p:nvSpPr>
                <p:spPr>
                  <a:xfrm>
                    <a:off x="2614916" y="4656770"/>
                    <a:ext cx="162386" cy="178001"/>
                  </a:xfrm>
                  <a:custGeom>
                    <a:avLst/>
                    <a:gdLst>
                      <a:gd name="connsiteX0" fmla="*/ 248770 w 495300"/>
                      <a:gd name="connsiteY0" fmla="*/ 621 h 542925"/>
                      <a:gd name="connsiteX1" fmla="*/ 496420 w 495300"/>
                      <a:gd name="connsiteY1" fmla="*/ 248271 h 542925"/>
                      <a:gd name="connsiteX2" fmla="*/ 323827 w 495300"/>
                      <a:gd name="connsiteY2" fmla="*/ 484396 h 542925"/>
                      <a:gd name="connsiteX3" fmla="*/ 346973 w 495300"/>
                      <a:gd name="connsiteY3" fmla="*/ 524496 h 542925"/>
                      <a:gd name="connsiteX4" fmla="*/ 420220 w 495300"/>
                      <a:gd name="connsiteY4" fmla="*/ 524496 h 542925"/>
                      <a:gd name="connsiteX5" fmla="*/ 420220 w 495300"/>
                      <a:gd name="connsiteY5" fmla="*/ 543546 h 542925"/>
                      <a:gd name="connsiteX6" fmla="*/ 77320 w 495300"/>
                      <a:gd name="connsiteY6" fmla="*/ 543546 h 542925"/>
                      <a:gd name="connsiteX7" fmla="*/ 77320 w 495300"/>
                      <a:gd name="connsiteY7" fmla="*/ 524496 h 542925"/>
                      <a:gd name="connsiteX8" fmla="*/ 150567 w 495300"/>
                      <a:gd name="connsiteY8" fmla="*/ 524496 h 542925"/>
                      <a:gd name="connsiteX9" fmla="*/ 173713 w 495300"/>
                      <a:gd name="connsiteY9" fmla="*/ 484396 h 542925"/>
                      <a:gd name="connsiteX10" fmla="*/ 1120 w 495300"/>
                      <a:gd name="connsiteY10" fmla="*/ 248271 h 542925"/>
                      <a:gd name="connsiteX11" fmla="*/ 248770 w 495300"/>
                      <a:gd name="connsiteY11" fmla="*/ 621 h 542925"/>
                      <a:gd name="connsiteX12" fmla="*/ 192763 w 495300"/>
                      <a:gd name="connsiteY12" fmla="*/ 489539 h 542925"/>
                      <a:gd name="connsiteX13" fmla="*/ 172570 w 495300"/>
                      <a:gd name="connsiteY13" fmla="*/ 524496 h 542925"/>
                      <a:gd name="connsiteX14" fmla="*/ 324970 w 495300"/>
                      <a:gd name="connsiteY14" fmla="*/ 524496 h 542925"/>
                      <a:gd name="connsiteX15" fmla="*/ 304777 w 495300"/>
                      <a:gd name="connsiteY15" fmla="*/ 489539 h 542925"/>
                      <a:gd name="connsiteX16" fmla="*/ 248770 w 495300"/>
                      <a:gd name="connsiteY16" fmla="*/ 495921 h 542925"/>
                      <a:gd name="connsiteX17" fmla="*/ 192763 w 495300"/>
                      <a:gd name="connsiteY17" fmla="*/ 489539 h 542925"/>
                      <a:gd name="connsiteX18" fmla="*/ 248770 w 495300"/>
                      <a:gd name="connsiteY18" fmla="*/ 143496 h 542925"/>
                      <a:gd name="connsiteX19" fmla="*/ 143995 w 495300"/>
                      <a:gd name="connsiteY19" fmla="*/ 248271 h 542925"/>
                      <a:gd name="connsiteX20" fmla="*/ 248770 w 495300"/>
                      <a:gd name="connsiteY20" fmla="*/ 353046 h 542925"/>
                      <a:gd name="connsiteX21" fmla="*/ 353545 w 495300"/>
                      <a:gd name="connsiteY21" fmla="*/ 248271 h 542925"/>
                      <a:gd name="connsiteX22" fmla="*/ 248770 w 495300"/>
                      <a:gd name="connsiteY22" fmla="*/ 143496 h 542925"/>
                      <a:gd name="connsiteX23" fmla="*/ 367833 w 495300"/>
                      <a:gd name="connsiteY23" fmla="*/ 114921 h 542925"/>
                      <a:gd name="connsiteX24" fmla="*/ 353545 w 495300"/>
                      <a:gd name="connsiteY24" fmla="*/ 129209 h 542925"/>
                      <a:gd name="connsiteX25" fmla="*/ 367833 w 495300"/>
                      <a:gd name="connsiteY25" fmla="*/ 143496 h 542925"/>
                      <a:gd name="connsiteX26" fmla="*/ 382120 w 495300"/>
                      <a:gd name="connsiteY26" fmla="*/ 129209 h 542925"/>
                      <a:gd name="connsiteX27" fmla="*/ 367833 w 495300"/>
                      <a:gd name="connsiteY27" fmla="*/ 114921 h 542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95300" h="542925">
                        <a:moveTo>
                          <a:pt x="248770" y="621"/>
                        </a:moveTo>
                        <a:cubicBezTo>
                          <a:pt x="385549" y="621"/>
                          <a:pt x="496420" y="111492"/>
                          <a:pt x="496420" y="248271"/>
                        </a:cubicBezTo>
                        <a:cubicBezTo>
                          <a:pt x="496420" y="358856"/>
                          <a:pt x="423935" y="452582"/>
                          <a:pt x="323827" y="484396"/>
                        </a:cubicBezTo>
                        <a:lnTo>
                          <a:pt x="346973" y="524496"/>
                        </a:lnTo>
                        <a:lnTo>
                          <a:pt x="420220" y="524496"/>
                        </a:lnTo>
                        <a:lnTo>
                          <a:pt x="420220" y="543546"/>
                        </a:lnTo>
                        <a:lnTo>
                          <a:pt x="77320" y="543546"/>
                        </a:lnTo>
                        <a:lnTo>
                          <a:pt x="77320" y="524496"/>
                        </a:lnTo>
                        <a:lnTo>
                          <a:pt x="150567" y="524496"/>
                        </a:lnTo>
                        <a:lnTo>
                          <a:pt x="173713" y="484396"/>
                        </a:lnTo>
                        <a:cubicBezTo>
                          <a:pt x="73605" y="452582"/>
                          <a:pt x="1120" y="358856"/>
                          <a:pt x="1120" y="248271"/>
                        </a:cubicBezTo>
                        <a:cubicBezTo>
                          <a:pt x="1120" y="111492"/>
                          <a:pt x="111991" y="621"/>
                          <a:pt x="248770" y="621"/>
                        </a:cubicBezTo>
                        <a:close/>
                        <a:moveTo>
                          <a:pt x="192763" y="489539"/>
                        </a:moveTo>
                        <a:lnTo>
                          <a:pt x="172570" y="524496"/>
                        </a:lnTo>
                        <a:lnTo>
                          <a:pt x="324970" y="524496"/>
                        </a:lnTo>
                        <a:lnTo>
                          <a:pt x="304777" y="489539"/>
                        </a:lnTo>
                        <a:cubicBezTo>
                          <a:pt x="286775" y="493730"/>
                          <a:pt x="268010" y="495921"/>
                          <a:pt x="248770" y="495921"/>
                        </a:cubicBezTo>
                        <a:cubicBezTo>
                          <a:pt x="229530" y="495921"/>
                          <a:pt x="210765" y="493730"/>
                          <a:pt x="192763" y="489539"/>
                        </a:cubicBezTo>
                        <a:close/>
                        <a:moveTo>
                          <a:pt x="248770" y="143496"/>
                        </a:moveTo>
                        <a:cubicBezTo>
                          <a:pt x="190858" y="143496"/>
                          <a:pt x="143995" y="190359"/>
                          <a:pt x="143995" y="248271"/>
                        </a:cubicBezTo>
                        <a:cubicBezTo>
                          <a:pt x="143995" y="306183"/>
                          <a:pt x="190858" y="353046"/>
                          <a:pt x="248770" y="353046"/>
                        </a:cubicBezTo>
                        <a:cubicBezTo>
                          <a:pt x="306682" y="353046"/>
                          <a:pt x="353545" y="306183"/>
                          <a:pt x="353545" y="248271"/>
                        </a:cubicBezTo>
                        <a:cubicBezTo>
                          <a:pt x="353545" y="190359"/>
                          <a:pt x="306682" y="143496"/>
                          <a:pt x="248770" y="143496"/>
                        </a:cubicBezTo>
                        <a:close/>
                        <a:moveTo>
                          <a:pt x="367833" y="114921"/>
                        </a:moveTo>
                        <a:cubicBezTo>
                          <a:pt x="359927" y="114921"/>
                          <a:pt x="353545" y="121303"/>
                          <a:pt x="353545" y="129209"/>
                        </a:cubicBezTo>
                        <a:cubicBezTo>
                          <a:pt x="353545" y="137114"/>
                          <a:pt x="359927" y="143496"/>
                          <a:pt x="367833" y="143496"/>
                        </a:cubicBezTo>
                        <a:cubicBezTo>
                          <a:pt x="375738" y="143496"/>
                          <a:pt x="382120" y="137114"/>
                          <a:pt x="382120" y="129209"/>
                        </a:cubicBezTo>
                        <a:cubicBezTo>
                          <a:pt x="382120" y="121303"/>
                          <a:pt x="375738" y="114921"/>
                          <a:pt x="367833" y="1149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32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endParaRPr>
                  </a:p>
                </p:txBody>
              </p:sp>
            </p:grpSp>
          </p:grpSp>
          <p:sp>
            <p:nvSpPr>
              <p:cNvPr id="5" name="文本框 4"/>
              <p:cNvSpPr txBox="1"/>
              <p:nvPr/>
            </p:nvSpPr>
            <p:spPr>
              <a:xfrm>
                <a:off x="4642909" y="2349270"/>
                <a:ext cx="9883526" cy="1172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</a:t>
                </a:r>
                <a:r>
                  <a:rPr lang="zh-CN" altLang="en-US" kern="1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每年的寒假、暑假</a:t>
                </a:r>
                <a:r>
                  <a:rPr lang="en-US" altLang="zh-CN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</a:t>
                </a:r>
                <a:r>
                  <a:rPr lang="zh-CN" altLang="zh-CN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一开始，后勤战线的同志便充分利用师生离校的难得时间，牺牲宝贵的休息机会，争分夺秒地开始了新学期的准备工作：盘点清理，预算谋划，采购准备；维修食堂、宿舍，添置设施设备；整治校园环境卫生，建设校园文化，美化亮化校园，等等，忙得不亦乐乎。</a:t>
                </a:r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3890463" y="4277808"/>
              <a:ext cx="11184998" cy="1510218"/>
              <a:chOff x="3890463" y="3996393"/>
              <a:chExt cx="11184998" cy="151021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3890463" y="3996393"/>
                <a:ext cx="11184998" cy="1510218"/>
                <a:chOff x="6095999" y="2053597"/>
                <a:chExt cx="11184998" cy="1510218"/>
              </a:xfrm>
            </p:grpSpPr>
            <p:sp>
              <p:nvSpPr>
                <p:cNvPr id="40" name="矩形 39"/>
                <p:cNvSpPr/>
                <p:nvPr/>
              </p:nvSpPr>
              <p:spPr>
                <a:xfrm rot="5400000">
                  <a:off x="10933389" y="-2783793"/>
                  <a:ext cx="1510218" cy="11184998"/>
                </a:xfrm>
                <a:prstGeom prst="rect">
                  <a:avLst/>
                </a:prstGeom>
                <a:solidFill>
                  <a:schemeClr val="bg1"/>
                </a:solidFill>
                <a:ln w="57150" cap="rnd">
                  <a:noFill/>
                  <a:prstDash val="solid"/>
                  <a:rou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defTabSz="913765"/>
                  <a:endParaRPr lang="zh-CN" altLang="en-US" sz="32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cxnSp>
              <p:nvCxnSpPr>
                <p:cNvPr id="43" name="直接连接符 42"/>
                <p:cNvCxnSpPr/>
                <p:nvPr/>
              </p:nvCxnSpPr>
              <p:spPr>
                <a:xfrm>
                  <a:off x="6096000" y="2053597"/>
                  <a:ext cx="0" cy="1510218"/>
                </a:xfrm>
                <a:prstGeom prst="line">
                  <a:avLst/>
                </a:prstGeom>
                <a:ln w="114300">
                  <a:solidFill>
                    <a:srgbClr val="EEAF2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任意多边形 61"/>
                <p:cNvSpPr/>
                <p:nvPr/>
              </p:nvSpPr>
              <p:spPr bwMode="auto">
                <a:xfrm>
                  <a:off x="6456387" y="2533558"/>
                  <a:ext cx="205561" cy="154170"/>
                </a:xfrm>
                <a:custGeom>
                  <a:avLst/>
                  <a:gdLst>
                    <a:gd name="connsiteX0" fmla="*/ 534008 w 533400"/>
                    <a:gd name="connsiteY0" fmla="*/ 621 h 400050"/>
                    <a:gd name="connsiteX1" fmla="*/ 534008 w 533400"/>
                    <a:gd name="connsiteY1" fmla="*/ 400671 h 400050"/>
                    <a:gd name="connsiteX2" fmla="*/ 608 w 533400"/>
                    <a:gd name="connsiteY2" fmla="*/ 400671 h 400050"/>
                    <a:gd name="connsiteX3" fmla="*/ 608 w 533400"/>
                    <a:gd name="connsiteY3" fmla="*/ 621 h 400050"/>
                    <a:gd name="connsiteX4" fmla="*/ 534008 w 533400"/>
                    <a:gd name="connsiteY4" fmla="*/ 621 h 400050"/>
                    <a:gd name="connsiteX5" fmla="*/ 375607 w 533400"/>
                    <a:gd name="connsiteY5" fmla="*/ 172071 h 400050"/>
                    <a:gd name="connsiteX6" fmla="*/ 247401 w 533400"/>
                    <a:gd name="connsiteY6" fmla="*/ 341616 h 400050"/>
                    <a:gd name="connsiteX7" fmla="*/ 139768 w 533400"/>
                    <a:gd name="connsiteY7" fmla="*/ 235317 h 400050"/>
                    <a:gd name="connsiteX8" fmla="*/ 19658 w 533400"/>
                    <a:gd name="connsiteY8" fmla="*/ 381621 h 400050"/>
                    <a:gd name="connsiteX9" fmla="*/ 514958 w 533400"/>
                    <a:gd name="connsiteY9" fmla="*/ 381621 h 400050"/>
                    <a:gd name="connsiteX10" fmla="*/ 375607 w 533400"/>
                    <a:gd name="connsiteY10" fmla="*/ 172071 h 400050"/>
                    <a:gd name="connsiteX11" fmla="*/ 95858 w 533400"/>
                    <a:gd name="connsiteY11" fmla="*/ 57771 h 400050"/>
                    <a:gd name="connsiteX12" fmla="*/ 57758 w 533400"/>
                    <a:gd name="connsiteY12" fmla="*/ 95871 h 400050"/>
                    <a:gd name="connsiteX13" fmla="*/ 95858 w 533400"/>
                    <a:gd name="connsiteY13" fmla="*/ 133971 h 400050"/>
                    <a:gd name="connsiteX14" fmla="*/ 133958 w 533400"/>
                    <a:gd name="connsiteY14" fmla="*/ 95871 h 400050"/>
                    <a:gd name="connsiteX15" fmla="*/ 95858 w 533400"/>
                    <a:gd name="connsiteY15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33400" h="400050">
                      <a:moveTo>
                        <a:pt x="534008" y="621"/>
                      </a:moveTo>
                      <a:lnTo>
                        <a:pt x="534008" y="400671"/>
                      </a:lnTo>
                      <a:lnTo>
                        <a:pt x="608" y="400671"/>
                      </a:lnTo>
                      <a:lnTo>
                        <a:pt x="608" y="621"/>
                      </a:lnTo>
                      <a:lnTo>
                        <a:pt x="534008" y="621"/>
                      </a:lnTo>
                      <a:close/>
                      <a:moveTo>
                        <a:pt x="375607" y="172071"/>
                      </a:moveTo>
                      <a:lnTo>
                        <a:pt x="247401" y="341616"/>
                      </a:lnTo>
                      <a:lnTo>
                        <a:pt x="139768" y="235317"/>
                      </a:lnTo>
                      <a:lnTo>
                        <a:pt x="19658" y="381621"/>
                      </a:lnTo>
                      <a:lnTo>
                        <a:pt x="514958" y="381621"/>
                      </a:lnTo>
                      <a:lnTo>
                        <a:pt x="375607" y="172071"/>
                      </a:ln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</p:grpSp>
          <p:sp>
            <p:nvSpPr>
              <p:cNvPr id="7" name="文本框 6"/>
              <p:cNvSpPr txBox="1"/>
              <p:nvPr/>
            </p:nvSpPr>
            <p:spPr>
              <a:xfrm>
                <a:off x="4604809" y="4138577"/>
                <a:ext cx="10024940" cy="4173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dirty="0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起得最早，睡得最晚。</a:t>
                </a: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636612" y="4345179"/>
            <a:ext cx="410200" cy="410198"/>
          </a:xfrm>
          <a:prstGeom prst="rect">
            <a:avLst/>
          </a:prstGeom>
          <a:solidFill>
            <a:srgbClr val="EEAF2B"/>
          </a:solidFill>
          <a:ln w="5715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3765"/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6" name="任意多边形 66"/>
          <p:cNvSpPr/>
          <p:nvPr/>
        </p:nvSpPr>
        <p:spPr>
          <a:xfrm>
            <a:off x="764974" y="4467627"/>
            <a:ext cx="153476" cy="178001"/>
          </a:xfrm>
          <a:custGeom>
            <a:avLst/>
            <a:gdLst>
              <a:gd name="connsiteX0" fmla="*/ 237802 w 475974"/>
              <a:gd name="connsiteY0" fmla="*/ 490189 h 552033"/>
              <a:gd name="connsiteX1" fmla="*/ 239643 w 475974"/>
              <a:gd name="connsiteY1" fmla="*/ 491662 h 552033"/>
              <a:gd name="connsiteX2" fmla="*/ 240747 w 475974"/>
              <a:gd name="connsiteY2" fmla="*/ 502337 h 552033"/>
              <a:gd name="connsiteX3" fmla="*/ 239275 w 475974"/>
              <a:gd name="connsiteY3" fmla="*/ 504178 h 552033"/>
              <a:gd name="connsiteX4" fmla="*/ 237434 w 475974"/>
              <a:gd name="connsiteY4" fmla="*/ 502705 h 552033"/>
              <a:gd name="connsiteX5" fmla="*/ 236330 w 475974"/>
              <a:gd name="connsiteY5" fmla="*/ 492030 h 552033"/>
              <a:gd name="connsiteX6" fmla="*/ 237802 w 475974"/>
              <a:gd name="connsiteY6" fmla="*/ 490189 h 552033"/>
              <a:gd name="connsiteX7" fmla="*/ 202832 w 475974"/>
              <a:gd name="connsiteY7" fmla="*/ 489822 h 552033"/>
              <a:gd name="connsiteX8" fmla="*/ 204304 w 475974"/>
              <a:gd name="connsiteY8" fmla="*/ 491662 h 552033"/>
              <a:gd name="connsiteX9" fmla="*/ 203200 w 475974"/>
              <a:gd name="connsiteY9" fmla="*/ 502338 h 552033"/>
              <a:gd name="connsiteX10" fmla="*/ 201728 w 475974"/>
              <a:gd name="connsiteY10" fmla="*/ 504178 h 552033"/>
              <a:gd name="connsiteX11" fmla="*/ 199887 w 475974"/>
              <a:gd name="connsiteY11" fmla="*/ 501970 h 552033"/>
              <a:gd name="connsiteX12" fmla="*/ 200991 w 475974"/>
              <a:gd name="connsiteY12" fmla="*/ 491294 h 552033"/>
              <a:gd name="connsiteX13" fmla="*/ 202832 w 475974"/>
              <a:gd name="connsiteY13" fmla="*/ 489822 h 552033"/>
              <a:gd name="connsiteX14" fmla="*/ 254736 w 475974"/>
              <a:gd name="connsiteY14" fmla="*/ 487245 h 552033"/>
              <a:gd name="connsiteX15" fmla="*/ 256945 w 475974"/>
              <a:gd name="connsiteY15" fmla="*/ 488717 h 552033"/>
              <a:gd name="connsiteX16" fmla="*/ 259154 w 475974"/>
              <a:gd name="connsiteY16" fmla="*/ 499024 h 552033"/>
              <a:gd name="connsiteX17" fmla="*/ 257681 w 475974"/>
              <a:gd name="connsiteY17" fmla="*/ 501233 h 552033"/>
              <a:gd name="connsiteX18" fmla="*/ 257313 w 475974"/>
              <a:gd name="connsiteY18" fmla="*/ 501233 h 552033"/>
              <a:gd name="connsiteX19" fmla="*/ 255472 w 475974"/>
              <a:gd name="connsiteY19" fmla="*/ 499761 h 552033"/>
              <a:gd name="connsiteX20" fmla="*/ 253264 w 475974"/>
              <a:gd name="connsiteY20" fmla="*/ 489453 h 552033"/>
              <a:gd name="connsiteX21" fmla="*/ 254736 w 475974"/>
              <a:gd name="connsiteY21" fmla="*/ 487245 h 552033"/>
              <a:gd name="connsiteX22" fmla="*/ 186266 w 475974"/>
              <a:gd name="connsiteY22" fmla="*/ 487245 h 552033"/>
              <a:gd name="connsiteX23" fmla="*/ 187739 w 475974"/>
              <a:gd name="connsiteY23" fmla="*/ 489454 h 552033"/>
              <a:gd name="connsiteX24" fmla="*/ 185530 w 475974"/>
              <a:gd name="connsiteY24" fmla="*/ 499761 h 552033"/>
              <a:gd name="connsiteX25" fmla="*/ 183690 w 475974"/>
              <a:gd name="connsiteY25" fmla="*/ 501233 h 552033"/>
              <a:gd name="connsiteX26" fmla="*/ 183321 w 475974"/>
              <a:gd name="connsiteY26" fmla="*/ 501233 h 552033"/>
              <a:gd name="connsiteX27" fmla="*/ 181849 w 475974"/>
              <a:gd name="connsiteY27" fmla="*/ 499025 h 552033"/>
              <a:gd name="connsiteX28" fmla="*/ 184058 w 475974"/>
              <a:gd name="connsiteY28" fmla="*/ 488718 h 552033"/>
              <a:gd name="connsiteX29" fmla="*/ 186266 w 475974"/>
              <a:gd name="connsiteY29" fmla="*/ 487245 h 552033"/>
              <a:gd name="connsiteX30" fmla="*/ 271301 w 475974"/>
              <a:gd name="connsiteY30" fmla="*/ 483195 h 552033"/>
              <a:gd name="connsiteX31" fmla="*/ 273510 w 475974"/>
              <a:gd name="connsiteY31" fmla="*/ 484299 h 552033"/>
              <a:gd name="connsiteX32" fmla="*/ 276823 w 475974"/>
              <a:gd name="connsiteY32" fmla="*/ 494239 h 552033"/>
              <a:gd name="connsiteX33" fmla="*/ 275719 w 475974"/>
              <a:gd name="connsiteY33" fmla="*/ 496447 h 552033"/>
              <a:gd name="connsiteX34" fmla="*/ 275351 w 475974"/>
              <a:gd name="connsiteY34" fmla="*/ 496447 h 552033"/>
              <a:gd name="connsiteX35" fmla="*/ 273510 w 475974"/>
              <a:gd name="connsiteY35" fmla="*/ 495343 h 552033"/>
              <a:gd name="connsiteX36" fmla="*/ 270197 w 475974"/>
              <a:gd name="connsiteY36" fmla="*/ 485404 h 552033"/>
              <a:gd name="connsiteX37" fmla="*/ 271301 w 475974"/>
              <a:gd name="connsiteY37" fmla="*/ 483195 h 552033"/>
              <a:gd name="connsiteX38" fmla="*/ 169333 w 475974"/>
              <a:gd name="connsiteY38" fmla="*/ 483195 h 552033"/>
              <a:gd name="connsiteX39" fmla="*/ 170437 w 475974"/>
              <a:gd name="connsiteY39" fmla="*/ 485404 h 552033"/>
              <a:gd name="connsiteX40" fmla="*/ 167124 w 475974"/>
              <a:gd name="connsiteY40" fmla="*/ 495343 h 552033"/>
              <a:gd name="connsiteX41" fmla="*/ 165652 w 475974"/>
              <a:gd name="connsiteY41" fmla="*/ 496447 h 552033"/>
              <a:gd name="connsiteX42" fmla="*/ 164915 w 475974"/>
              <a:gd name="connsiteY42" fmla="*/ 496447 h 552033"/>
              <a:gd name="connsiteX43" fmla="*/ 163811 w 475974"/>
              <a:gd name="connsiteY43" fmla="*/ 494239 h 552033"/>
              <a:gd name="connsiteX44" fmla="*/ 167124 w 475974"/>
              <a:gd name="connsiteY44" fmla="*/ 484299 h 552033"/>
              <a:gd name="connsiteX45" fmla="*/ 169333 w 475974"/>
              <a:gd name="connsiteY45" fmla="*/ 483195 h 552033"/>
              <a:gd name="connsiteX46" fmla="*/ 220501 w 475974"/>
              <a:gd name="connsiteY46" fmla="*/ 478410 h 552033"/>
              <a:gd name="connsiteX47" fmla="*/ 224182 w 475974"/>
              <a:gd name="connsiteY47" fmla="*/ 482091 h 552033"/>
              <a:gd name="connsiteX48" fmla="*/ 224182 w 475974"/>
              <a:gd name="connsiteY48" fmla="*/ 503442 h 552033"/>
              <a:gd name="connsiteX49" fmla="*/ 220501 w 475974"/>
              <a:gd name="connsiteY49" fmla="*/ 507123 h 552033"/>
              <a:gd name="connsiteX50" fmla="*/ 216820 w 475974"/>
              <a:gd name="connsiteY50" fmla="*/ 503442 h 552033"/>
              <a:gd name="connsiteX51" fmla="*/ 216820 w 475974"/>
              <a:gd name="connsiteY51" fmla="*/ 482091 h 552033"/>
              <a:gd name="connsiteX52" fmla="*/ 220501 w 475974"/>
              <a:gd name="connsiteY52" fmla="*/ 478410 h 552033"/>
              <a:gd name="connsiteX53" fmla="*/ 287498 w 475974"/>
              <a:gd name="connsiteY53" fmla="*/ 476569 h 552033"/>
              <a:gd name="connsiteX54" fmla="*/ 290075 w 475974"/>
              <a:gd name="connsiteY54" fmla="*/ 477674 h 552033"/>
              <a:gd name="connsiteX55" fmla="*/ 294493 w 475974"/>
              <a:gd name="connsiteY55" fmla="*/ 487244 h 552033"/>
              <a:gd name="connsiteX56" fmla="*/ 293388 w 475974"/>
              <a:gd name="connsiteY56" fmla="*/ 489821 h 552033"/>
              <a:gd name="connsiteX57" fmla="*/ 292652 w 475974"/>
              <a:gd name="connsiteY57" fmla="*/ 489821 h 552033"/>
              <a:gd name="connsiteX58" fmla="*/ 290811 w 475974"/>
              <a:gd name="connsiteY58" fmla="*/ 488717 h 552033"/>
              <a:gd name="connsiteX59" fmla="*/ 286394 w 475974"/>
              <a:gd name="connsiteY59" fmla="*/ 479146 h 552033"/>
              <a:gd name="connsiteX60" fmla="*/ 287498 w 475974"/>
              <a:gd name="connsiteY60" fmla="*/ 476569 h 552033"/>
              <a:gd name="connsiteX61" fmla="*/ 153504 w 475974"/>
              <a:gd name="connsiteY61" fmla="*/ 476569 h 552033"/>
              <a:gd name="connsiteX62" fmla="*/ 154609 w 475974"/>
              <a:gd name="connsiteY62" fmla="*/ 479146 h 552033"/>
              <a:gd name="connsiteX63" fmla="*/ 150191 w 475974"/>
              <a:gd name="connsiteY63" fmla="*/ 488717 h 552033"/>
              <a:gd name="connsiteX64" fmla="*/ 148351 w 475974"/>
              <a:gd name="connsiteY64" fmla="*/ 489821 h 552033"/>
              <a:gd name="connsiteX65" fmla="*/ 147614 w 475974"/>
              <a:gd name="connsiteY65" fmla="*/ 489821 h 552033"/>
              <a:gd name="connsiteX66" fmla="*/ 146510 w 475974"/>
              <a:gd name="connsiteY66" fmla="*/ 487244 h 552033"/>
              <a:gd name="connsiteX67" fmla="*/ 150927 w 475974"/>
              <a:gd name="connsiteY67" fmla="*/ 477674 h 552033"/>
              <a:gd name="connsiteX68" fmla="*/ 153504 w 475974"/>
              <a:gd name="connsiteY68" fmla="*/ 476569 h 552033"/>
              <a:gd name="connsiteX69" fmla="*/ 317683 w 475974"/>
              <a:gd name="connsiteY69" fmla="*/ 459636 h 552033"/>
              <a:gd name="connsiteX70" fmla="*/ 320260 w 475974"/>
              <a:gd name="connsiteY70" fmla="*/ 460004 h 552033"/>
              <a:gd name="connsiteX71" fmla="*/ 326518 w 475974"/>
              <a:gd name="connsiteY71" fmla="*/ 468471 h 552033"/>
              <a:gd name="connsiteX72" fmla="*/ 326150 w 475974"/>
              <a:gd name="connsiteY72" fmla="*/ 471048 h 552033"/>
              <a:gd name="connsiteX73" fmla="*/ 325046 w 475974"/>
              <a:gd name="connsiteY73" fmla="*/ 471416 h 552033"/>
              <a:gd name="connsiteX74" fmla="*/ 323573 w 475974"/>
              <a:gd name="connsiteY74" fmla="*/ 470680 h 552033"/>
              <a:gd name="connsiteX75" fmla="*/ 317315 w 475974"/>
              <a:gd name="connsiteY75" fmla="*/ 462213 h 552033"/>
              <a:gd name="connsiteX76" fmla="*/ 317683 w 475974"/>
              <a:gd name="connsiteY76" fmla="*/ 459636 h 552033"/>
              <a:gd name="connsiteX77" fmla="*/ 123319 w 475974"/>
              <a:gd name="connsiteY77" fmla="*/ 459636 h 552033"/>
              <a:gd name="connsiteX78" fmla="*/ 123687 w 475974"/>
              <a:gd name="connsiteY78" fmla="*/ 462213 h 552033"/>
              <a:gd name="connsiteX79" fmla="*/ 117429 w 475974"/>
              <a:gd name="connsiteY79" fmla="*/ 470680 h 552033"/>
              <a:gd name="connsiteX80" fmla="*/ 115957 w 475974"/>
              <a:gd name="connsiteY80" fmla="*/ 471416 h 552033"/>
              <a:gd name="connsiteX81" fmla="*/ 114852 w 475974"/>
              <a:gd name="connsiteY81" fmla="*/ 471048 h 552033"/>
              <a:gd name="connsiteX82" fmla="*/ 114484 w 475974"/>
              <a:gd name="connsiteY82" fmla="*/ 468471 h 552033"/>
              <a:gd name="connsiteX83" fmla="*/ 120742 w 475974"/>
              <a:gd name="connsiteY83" fmla="*/ 460004 h 552033"/>
              <a:gd name="connsiteX84" fmla="*/ 123319 w 475974"/>
              <a:gd name="connsiteY84" fmla="*/ 459636 h 552033"/>
              <a:gd name="connsiteX85" fmla="*/ 144301 w 475974"/>
              <a:gd name="connsiteY85" fmla="*/ 457796 h 552033"/>
              <a:gd name="connsiteX86" fmla="*/ 145774 w 475974"/>
              <a:gd name="connsiteY86" fmla="*/ 462949 h 552033"/>
              <a:gd name="connsiteX87" fmla="*/ 135099 w 475974"/>
              <a:gd name="connsiteY87" fmla="*/ 481355 h 552033"/>
              <a:gd name="connsiteX88" fmla="*/ 131786 w 475974"/>
              <a:gd name="connsiteY88" fmla="*/ 483196 h 552033"/>
              <a:gd name="connsiteX89" fmla="*/ 129945 w 475974"/>
              <a:gd name="connsiteY89" fmla="*/ 482827 h 552033"/>
              <a:gd name="connsiteX90" fmla="*/ 128472 w 475974"/>
              <a:gd name="connsiteY90" fmla="*/ 477674 h 552033"/>
              <a:gd name="connsiteX91" fmla="*/ 139148 w 475974"/>
              <a:gd name="connsiteY91" fmla="*/ 459268 h 552033"/>
              <a:gd name="connsiteX92" fmla="*/ 144301 w 475974"/>
              <a:gd name="connsiteY92" fmla="*/ 457796 h 552033"/>
              <a:gd name="connsiteX93" fmla="*/ 296701 w 475974"/>
              <a:gd name="connsiteY93" fmla="*/ 457795 h 552033"/>
              <a:gd name="connsiteX94" fmla="*/ 301855 w 475974"/>
              <a:gd name="connsiteY94" fmla="*/ 459267 h 552033"/>
              <a:gd name="connsiteX95" fmla="*/ 312530 w 475974"/>
              <a:gd name="connsiteY95" fmla="*/ 477673 h 552033"/>
              <a:gd name="connsiteX96" fmla="*/ 311058 w 475974"/>
              <a:gd name="connsiteY96" fmla="*/ 482827 h 552033"/>
              <a:gd name="connsiteX97" fmla="*/ 309217 w 475974"/>
              <a:gd name="connsiteY97" fmla="*/ 483195 h 552033"/>
              <a:gd name="connsiteX98" fmla="*/ 305904 w 475974"/>
              <a:gd name="connsiteY98" fmla="*/ 481354 h 552033"/>
              <a:gd name="connsiteX99" fmla="*/ 295229 w 475974"/>
              <a:gd name="connsiteY99" fmla="*/ 462949 h 552033"/>
              <a:gd name="connsiteX100" fmla="*/ 296701 w 475974"/>
              <a:gd name="connsiteY100" fmla="*/ 457795 h 552033"/>
              <a:gd name="connsiteX101" fmla="*/ 107489 w 475974"/>
              <a:gd name="connsiteY101" fmla="*/ 448960 h 552033"/>
              <a:gd name="connsiteX102" fmla="*/ 110066 w 475974"/>
              <a:gd name="connsiteY102" fmla="*/ 448960 h 552033"/>
              <a:gd name="connsiteX103" fmla="*/ 110066 w 475974"/>
              <a:gd name="connsiteY103" fmla="*/ 451537 h 552033"/>
              <a:gd name="connsiteX104" fmla="*/ 103072 w 475974"/>
              <a:gd name="connsiteY104" fmla="*/ 459267 h 552033"/>
              <a:gd name="connsiteX105" fmla="*/ 101600 w 475974"/>
              <a:gd name="connsiteY105" fmla="*/ 459635 h 552033"/>
              <a:gd name="connsiteX106" fmla="*/ 100495 w 475974"/>
              <a:gd name="connsiteY106" fmla="*/ 459267 h 552033"/>
              <a:gd name="connsiteX107" fmla="*/ 100495 w 475974"/>
              <a:gd name="connsiteY107" fmla="*/ 456690 h 552033"/>
              <a:gd name="connsiteX108" fmla="*/ 330936 w 475974"/>
              <a:gd name="connsiteY108" fmla="*/ 448592 h 552033"/>
              <a:gd name="connsiteX109" fmla="*/ 333513 w 475974"/>
              <a:gd name="connsiteY109" fmla="*/ 448592 h 552033"/>
              <a:gd name="connsiteX110" fmla="*/ 340507 w 475974"/>
              <a:gd name="connsiteY110" fmla="*/ 456323 h 552033"/>
              <a:gd name="connsiteX111" fmla="*/ 340507 w 475974"/>
              <a:gd name="connsiteY111" fmla="*/ 458899 h 552033"/>
              <a:gd name="connsiteX112" fmla="*/ 339403 w 475974"/>
              <a:gd name="connsiteY112" fmla="*/ 459636 h 552033"/>
              <a:gd name="connsiteX113" fmla="*/ 337930 w 475974"/>
              <a:gd name="connsiteY113" fmla="*/ 458899 h 552033"/>
              <a:gd name="connsiteX114" fmla="*/ 330936 w 475974"/>
              <a:gd name="connsiteY114" fmla="*/ 451169 h 552033"/>
              <a:gd name="connsiteX115" fmla="*/ 330936 w 475974"/>
              <a:gd name="connsiteY115" fmla="*/ 448592 h 552033"/>
              <a:gd name="connsiteX116" fmla="*/ 343820 w 475974"/>
              <a:gd name="connsiteY116" fmla="*/ 436444 h 552033"/>
              <a:gd name="connsiteX117" fmla="*/ 346397 w 475974"/>
              <a:gd name="connsiteY117" fmla="*/ 436444 h 552033"/>
              <a:gd name="connsiteX118" fmla="*/ 354127 w 475974"/>
              <a:gd name="connsiteY118" fmla="*/ 443438 h 552033"/>
              <a:gd name="connsiteX119" fmla="*/ 354127 w 475974"/>
              <a:gd name="connsiteY119" fmla="*/ 446015 h 552033"/>
              <a:gd name="connsiteX120" fmla="*/ 352655 w 475974"/>
              <a:gd name="connsiteY120" fmla="*/ 446383 h 552033"/>
              <a:gd name="connsiteX121" fmla="*/ 351551 w 475974"/>
              <a:gd name="connsiteY121" fmla="*/ 446015 h 552033"/>
              <a:gd name="connsiteX122" fmla="*/ 343820 w 475974"/>
              <a:gd name="connsiteY122" fmla="*/ 439021 h 552033"/>
              <a:gd name="connsiteX123" fmla="*/ 343820 w 475974"/>
              <a:gd name="connsiteY123" fmla="*/ 436444 h 552033"/>
              <a:gd name="connsiteX124" fmla="*/ 94606 w 475974"/>
              <a:gd name="connsiteY124" fmla="*/ 436076 h 552033"/>
              <a:gd name="connsiteX125" fmla="*/ 97182 w 475974"/>
              <a:gd name="connsiteY125" fmla="*/ 436076 h 552033"/>
              <a:gd name="connsiteX126" fmla="*/ 97182 w 475974"/>
              <a:gd name="connsiteY126" fmla="*/ 438653 h 552033"/>
              <a:gd name="connsiteX127" fmla="*/ 89452 w 475974"/>
              <a:gd name="connsiteY127" fmla="*/ 445647 h 552033"/>
              <a:gd name="connsiteX128" fmla="*/ 88348 w 475974"/>
              <a:gd name="connsiteY128" fmla="*/ 446383 h 552033"/>
              <a:gd name="connsiteX129" fmla="*/ 86875 w 475974"/>
              <a:gd name="connsiteY129" fmla="*/ 445647 h 552033"/>
              <a:gd name="connsiteX130" fmla="*/ 86875 w 475974"/>
              <a:gd name="connsiteY130" fmla="*/ 443070 h 552033"/>
              <a:gd name="connsiteX131" fmla="*/ 356704 w 475974"/>
              <a:gd name="connsiteY131" fmla="*/ 422457 h 552033"/>
              <a:gd name="connsiteX132" fmla="*/ 365171 w 475974"/>
              <a:gd name="connsiteY132" fmla="*/ 428714 h 552033"/>
              <a:gd name="connsiteX133" fmla="*/ 365539 w 475974"/>
              <a:gd name="connsiteY133" fmla="*/ 431291 h 552033"/>
              <a:gd name="connsiteX134" fmla="*/ 364066 w 475974"/>
              <a:gd name="connsiteY134" fmla="*/ 432027 h 552033"/>
              <a:gd name="connsiteX135" fmla="*/ 362962 w 475974"/>
              <a:gd name="connsiteY135" fmla="*/ 431659 h 552033"/>
              <a:gd name="connsiteX136" fmla="*/ 354495 w 475974"/>
              <a:gd name="connsiteY136" fmla="*/ 425401 h 552033"/>
              <a:gd name="connsiteX137" fmla="*/ 354127 w 475974"/>
              <a:gd name="connsiteY137" fmla="*/ 422825 h 552033"/>
              <a:gd name="connsiteX138" fmla="*/ 356704 w 475974"/>
              <a:gd name="connsiteY138" fmla="*/ 422457 h 552033"/>
              <a:gd name="connsiteX139" fmla="*/ 84298 w 475974"/>
              <a:gd name="connsiteY139" fmla="*/ 422457 h 552033"/>
              <a:gd name="connsiteX140" fmla="*/ 86875 w 475974"/>
              <a:gd name="connsiteY140" fmla="*/ 422825 h 552033"/>
              <a:gd name="connsiteX141" fmla="*/ 86507 w 475974"/>
              <a:gd name="connsiteY141" fmla="*/ 425401 h 552033"/>
              <a:gd name="connsiteX142" fmla="*/ 78040 w 475974"/>
              <a:gd name="connsiteY142" fmla="*/ 431659 h 552033"/>
              <a:gd name="connsiteX143" fmla="*/ 76936 w 475974"/>
              <a:gd name="connsiteY143" fmla="*/ 432027 h 552033"/>
              <a:gd name="connsiteX144" fmla="*/ 75463 w 475974"/>
              <a:gd name="connsiteY144" fmla="*/ 431291 h 552033"/>
              <a:gd name="connsiteX145" fmla="*/ 75831 w 475974"/>
              <a:gd name="connsiteY145" fmla="*/ 428714 h 552033"/>
              <a:gd name="connsiteX146" fmla="*/ 357808 w 475974"/>
              <a:gd name="connsiteY146" fmla="*/ 400738 h 552033"/>
              <a:gd name="connsiteX147" fmla="*/ 376214 w 475974"/>
              <a:gd name="connsiteY147" fmla="*/ 411413 h 552033"/>
              <a:gd name="connsiteX148" fmla="*/ 377686 w 475974"/>
              <a:gd name="connsiteY148" fmla="*/ 416566 h 552033"/>
              <a:gd name="connsiteX149" fmla="*/ 374373 w 475974"/>
              <a:gd name="connsiteY149" fmla="*/ 418407 h 552033"/>
              <a:gd name="connsiteX150" fmla="*/ 372533 w 475974"/>
              <a:gd name="connsiteY150" fmla="*/ 418039 h 552033"/>
              <a:gd name="connsiteX151" fmla="*/ 354127 w 475974"/>
              <a:gd name="connsiteY151" fmla="*/ 407363 h 552033"/>
              <a:gd name="connsiteX152" fmla="*/ 352655 w 475974"/>
              <a:gd name="connsiteY152" fmla="*/ 402210 h 552033"/>
              <a:gd name="connsiteX153" fmla="*/ 357808 w 475974"/>
              <a:gd name="connsiteY153" fmla="*/ 400738 h 552033"/>
              <a:gd name="connsiteX154" fmla="*/ 83194 w 475974"/>
              <a:gd name="connsiteY154" fmla="*/ 400737 h 552033"/>
              <a:gd name="connsiteX155" fmla="*/ 88348 w 475974"/>
              <a:gd name="connsiteY155" fmla="*/ 402209 h 552033"/>
              <a:gd name="connsiteX156" fmla="*/ 86875 w 475974"/>
              <a:gd name="connsiteY156" fmla="*/ 407363 h 552033"/>
              <a:gd name="connsiteX157" fmla="*/ 68470 w 475974"/>
              <a:gd name="connsiteY157" fmla="*/ 418038 h 552033"/>
              <a:gd name="connsiteX158" fmla="*/ 66629 w 475974"/>
              <a:gd name="connsiteY158" fmla="*/ 418406 h 552033"/>
              <a:gd name="connsiteX159" fmla="*/ 63316 w 475974"/>
              <a:gd name="connsiteY159" fmla="*/ 416566 h 552033"/>
              <a:gd name="connsiteX160" fmla="*/ 64788 w 475974"/>
              <a:gd name="connsiteY160" fmla="*/ 411412 h 552033"/>
              <a:gd name="connsiteX161" fmla="*/ 374006 w 475974"/>
              <a:gd name="connsiteY161" fmla="*/ 391903 h 552033"/>
              <a:gd name="connsiteX162" fmla="*/ 383577 w 475974"/>
              <a:gd name="connsiteY162" fmla="*/ 396320 h 552033"/>
              <a:gd name="connsiteX163" fmla="*/ 384681 w 475974"/>
              <a:gd name="connsiteY163" fmla="*/ 398897 h 552033"/>
              <a:gd name="connsiteX164" fmla="*/ 382841 w 475974"/>
              <a:gd name="connsiteY164" fmla="*/ 400001 h 552033"/>
              <a:gd name="connsiteX165" fmla="*/ 382104 w 475974"/>
              <a:gd name="connsiteY165" fmla="*/ 400001 h 552033"/>
              <a:gd name="connsiteX166" fmla="*/ 372533 w 475974"/>
              <a:gd name="connsiteY166" fmla="*/ 395584 h 552033"/>
              <a:gd name="connsiteX167" fmla="*/ 371429 w 475974"/>
              <a:gd name="connsiteY167" fmla="*/ 393008 h 552033"/>
              <a:gd name="connsiteX168" fmla="*/ 374006 w 475974"/>
              <a:gd name="connsiteY168" fmla="*/ 391903 h 552033"/>
              <a:gd name="connsiteX169" fmla="*/ 66997 w 475974"/>
              <a:gd name="connsiteY169" fmla="*/ 391903 h 552033"/>
              <a:gd name="connsiteX170" fmla="*/ 69574 w 475974"/>
              <a:gd name="connsiteY170" fmla="*/ 393008 h 552033"/>
              <a:gd name="connsiteX171" fmla="*/ 68470 w 475974"/>
              <a:gd name="connsiteY171" fmla="*/ 395584 h 552033"/>
              <a:gd name="connsiteX172" fmla="*/ 58899 w 475974"/>
              <a:gd name="connsiteY172" fmla="*/ 400001 h 552033"/>
              <a:gd name="connsiteX173" fmla="*/ 58163 w 475974"/>
              <a:gd name="connsiteY173" fmla="*/ 400001 h 552033"/>
              <a:gd name="connsiteX174" fmla="*/ 56322 w 475974"/>
              <a:gd name="connsiteY174" fmla="*/ 398897 h 552033"/>
              <a:gd name="connsiteX175" fmla="*/ 57426 w 475974"/>
              <a:gd name="connsiteY175" fmla="*/ 396320 h 552033"/>
              <a:gd name="connsiteX176" fmla="*/ 379896 w 475974"/>
              <a:gd name="connsiteY176" fmla="*/ 375705 h 552033"/>
              <a:gd name="connsiteX177" fmla="*/ 389835 w 475974"/>
              <a:gd name="connsiteY177" fmla="*/ 379018 h 552033"/>
              <a:gd name="connsiteX178" fmla="*/ 390939 w 475974"/>
              <a:gd name="connsiteY178" fmla="*/ 381227 h 552033"/>
              <a:gd name="connsiteX179" fmla="*/ 389467 w 475974"/>
              <a:gd name="connsiteY179" fmla="*/ 382331 h 552033"/>
              <a:gd name="connsiteX180" fmla="*/ 388731 w 475974"/>
              <a:gd name="connsiteY180" fmla="*/ 382331 h 552033"/>
              <a:gd name="connsiteX181" fmla="*/ 378791 w 475974"/>
              <a:gd name="connsiteY181" fmla="*/ 379018 h 552033"/>
              <a:gd name="connsiteX182" fmla="*/ 377687 w 475974"/>
              <a:gd name="connsiteY182" fmla="*/ 376810 h 552033"/>
              <a:gd name="connsiteX183" fmla="*/ 379896 w 475974"/>
              <a:gd name="connsiteY183" fmla="*/ 375705 h 552033"/>
              <a:gd name="connsiteX184" fmla="*/ 60739 w 475974"/>
              <a:gd name="connsiteY184" fmla="*/ 375705 h 552033"/>
              <a:gd name="connsiteX185" fmla="*/ 62948 w 475974"/>
              <a:gd name="connsiteY185" fmla="*/ 376809 h 552033"/>
              <a:gd name="connsiteX186" fmla="*/ 61844 w 475974"/>
              <a:gd name="connsiteY186" fmla="*/ 379018 h 552033"/>
              <a:gd name="connsiteX187" fmla="*/ 51905 w 475974"/>
              <a:gd name="connsiteY187" fmla="*/ 382331 h 552033"/>
              <a:gd name="connsiteX188" fmla="*/ 51536 w 475974"/>
              <a:gd name="connsiteY188" fmla="*/ 382331 h 552033"/>
              <a:gd name="connsiteX189" fmla="*/ 49696 w 475974"/>
              <a:gd name="connsiteY189" fmla="*/ 381227 h 552033"/>
              <a:gd name="connsiteX190" fmla="*/ 50800 w 475974"/>
              <a:gd name="connsiteY190" fmla="*/ 379018 h 552033"/>
              <a:gd name="connsiteX191" fmla="*/ 384313 w 475974"/>
              <a:gd name="connsiteY191" fmla="*/ 358772 h 552033"/>
              <a:gd name="connsiteX192" fmla="*/ 394620 w 475974"/>
              <a:gd name="connsiteY192" fmla="*/ 360981 h 552033"/>
              <a:gd name="connsiteX193" fmla="*/ 396092 w 475974"/>
              <a:gd name="connsiteY193" fmla="*/ 363189 h 552033"/>
              <a:gd name="connsiteX194" fmla="*/ 394252 w 475974"/>
              <a:gd name="connsiteY194" fmla="*/ 364662 h 552033"/>
              <a:gd name="connsiteX195" fmla="*/ 393884 w 475974"/>
              <a:gd name="connsiteY195" fmla="*/ 364662 h 552033"/>
              <a:gd name="connsiteX196" fmla="*/ 383576 w 475974"/>
              <a:gd name="connsiteY196" fmla="*/ 362453 h 552033"/>
              <a:gd name="connsiteX197" fmla="*/ 382104 w 475974"/>
              <a:gd name="connsiteY197" fmla="*/ 360245 h 552033"/>
              <a:gd name="connsiteX198" fmla="*/ 384313 w 475974"/>
              <a:gd name="connsiteY198" fmla="*/ 358772 h 552033"/>
              <a:gd name="connsiteX199" fmla="*/ 56689 w 475974"/>
              <a:gd name="connsiteY199" fmla="*/ 358772 h 552033"/>
              <a:gd name="connsiteX200" fmla="*/ 58898 w 475974"/>
              <a:gd name="connsiteY200" fmla="*/ 360244 h 552033"/>
              <a:gd name="connsiteX201" fmla="*/ 57426 w 475974"/>
              <a:gd name="connsiteY201" fmla="*/ 362453 h 552033"/>
              <a:gd name="connsiteX202" fmla="*/ 47118 w 475974"/>
              <a:gd name="connsiteY202" fmla="*/ 364661 h 552033"/>
              <a:gd name="connsiteX203" fmla="*/ 46750 w 475974"/>
              <a:gd name="connsiteY203" fmla="*/ 364661 h 552033"/>
              <a:gd name="connsiteX204" fmla="*/ 44910 w 475974"/>
              <a:gd name="connsiteY204" fmla="*/ 363189 h 552033"/>
              <a:gd name="connsiteX205" fmla="*/ 46382 w 475974"/>
              <a:gd name="connsiteY205" fmla="*/ 360980 h 552033"/>
              <a:gd name="connsiteX206" fmla="*/ 386889 w 475974"/>
              <a:gd name="connsiteY206" fmla="*/ 341839 h 552033"/>
              <a:gd name="connsiteX207" fmla="*/ 397565 w 475974"/>
              <a:gd name="connsiteY207" fmla="*/ 342943 h 552033"/>
              <a:gd name="connsiteX208" fmla="*/ 399037 w 475974"/>
              <a:gd name="connsiteY208" fmla="*/ 344783 h 552033"/>
              <a:gd name="connsiteX209" fmla="*/ 397197 w 475974"/>
              <a:gd name="connsiteY209" fmla="*/ 346256 h 552033"/>
              <a:gd name="connsiteX210" fmla="*/ 386521 w 475974"/>
              <a:gd name="connsiteY210" fmla="*/ 345152 h 552033"/>
              <a:gd name="connsiteX211" fmla="*/ 385049 w 475974"/>
              <a:gd name="connsiteY211" fmla="*/ 343311 h 552033"/>
              <a:gd name="connsiteX212" fmla="*/ 386889 w 475974"/>
              <a:gd name="connsiteY212" fmla="*/ 341839 h 552033"/>
              <a:gd name="connsiteX213" fmla="*/ 54113 w 475974"/>
              <a:gd name="connsiteY213" fmla="*/ 341839 h 552033"/>
              <a:gd name="connsiteX214" fmla="*/ 55953 w 475974"/>
              <a:gd name="connsiteY214" fmla="*/ 343312 h 552033"/>
              <a:gd name="connsiteX215" fmla="*/ 54481 w 475974"/>
              <a:gd name="connsiteY215" fmla="*/ 345152 h 552033"/>
              <a:gd name="connsiteX216" fmla="*/ 43806 w 475974"/>
              <a:gd name="connsiteY216" fmla="*/ 346256 h 552033"/>
              <a:gd name="connsiteX217" fmla="*/ 41965 w 475974"/>
              <a:gd name="connsiteY217" fmla="*/ 344784 h 552033"/>
              <a:gd name="connsiteX218" fmla="*/ 43437 w 475974"/>
              <a:gd name="connsiteY218" fmla="*/ 342943 h 552033"/>
              <a:gd name="connsiteX219" fmla="*/ 376582 w 475974"/>
              <a:gd name="connsiteY219" fmla="*/ 321960 h 552033"/>
              <a:gd name="connsiteX220" fmla="*/ 397933 w 475974"/>
              <a:gd name="connsiteY220" fmla="*/ 321960 h 552033"/>
              <a:gd name="connsiteX221" fmla="*/ 401614 w 475974"/>
              <a:gd name="connsiteY221" fmla="*/ 325641 h 552033"/>
              <a:gd name="connsiteX222" fmla="*/ 397933 w 475974"/>
              <a:gd name="connsiteY222" fmla="*/ 329322 h 552033"/>
              <a:gd name="connsiteX223" fmla="*/ 376582 w 475974"/>
              <a:gd name="connsiteY223" fmla="*/ 329322 h 552033"/>
              <a:gd name="connsiteX224" fmla="*/ 372901 w 475974"/>
              <a:gd name="connsiteY224" fmla="*/ 325641 h 552033"/>
              <a:gd name="connsiteX225" fmla="*/ 376582 w 475974"/>
              <a:gd name="connsiteY225" fmla="*/ 321960 h 552033"/>
              <a:gd name="connsiteX226" fmla="*/ 42701 w 475974"/>
              <a:gd name="connsiteY226" fmla="*/ 321960 h 552033"/>
              <a:gd name="connsiteX227" fmla="*/ 64052 w 475974"/>
              <a:gd name="connsiteY227" fmla="*/ 321960 h 552033"/>
              <a:gd name="connsiteX228" fmla="*/ 67733 w 475974"/>
              <a:gd name="connsiteY228" fmla="*/ 325641 h 552033"/>
              <a:gd name="connsiteX229" fmla="*/ 64052 w 475974"/>
              <a:gd name="connsiteY229" fmla="*/ 329322 h 552033"/>
              <a:gd name="connsiteX230" fmla="*/ 42701 w 475974"/>
              <a:gd name="connsiteY230" fmla="*/ 329322 h 552033"/>
              <a:gd name="connsiteX231" fmla="*/ 39020 w 475974"/>
              <a:gd name="connsiteY231" fmla="*/ 325641 h 552033"/>
              <a:gd name="connsiteX232" fmla="*/ 42701 w 475974"/>
              <a:gd name="connsiteY232" fmla="*/ 321960 h 552033"/>
              <a:gd name="connsiteX233" fmla="*/ 44173 w 475974"/>
              <a:gd name="connsiteY233" fmla="*/ 305764 h 552033"/>
              <a:gd name="connsiteX234" fmla="*/ 54849 w 475974"/>
              <a:gd name="connsiteY234" fmla="*/ 306868 h 552033"/>
              <a:gd name="connsiteX235" fmla="*/ 56321 w 475974"/>
              <a:gd name="connsiteY235" fmla="*/ 308709 h 552033"/>
              <a:gd name="connsiteX236" fmla="*/ 54481 w 475974"/>
              <a:gd name="connsiteY236" fmla="*/ 310181 h 552033"/>
              <a:gd name="connsiteX237" fmla="*/ 43805 w 475974"/>
              <a:gd name="connsiteY237" fmla="*/ 309077 h 552033"/>
              <a:gd name="connsiteX238" fmla="*/ 42333 w 475974"/>
              <a:gd name="connsiteY238" fmla="*/ 307236 h 552033"/>
              <a:gd name="connsiteX239" fmla="*/ 44173 w 475974"/>
              <a:gd name="connsiteY239" fmla="*/ 305764 h 552033"/>
              <a:gd name="connsiteX240" fmla="*/ 396829 w 475974"/>
              <a:gd name="connsiteY240" fmla="*/ 305763 h 552033"/>
              <a:gd name="connsiteX241" fmla="*/ 398669 w 475974"/>
              <a:gd name="connsiteY241" fmla="*/ 307236 h 552033"/>
              <a:gd name="connsiteX242" fmla="*/ 397197 w 475974"/>
              <a:gd name="connsiteY242" fmla="*/ 309076 h 552033"/>
              <a:gd name="connsiteX243" fmla="*/ 386522 w 475974"/>
              <a:gd name="connsiteY243" fmla="*/ 310181 h 552033"/>
              <a:gd name="connsiteX244" fmla="*/ 384681 w 475974"/>
              <a:gd name="connsiteY244" fmla="*/ 308708 h 552033"/>
              <a:gd name="connsiteX245" fmla="*/ 386153 w 475974"/>
              <a:gd name="connsiteY245" fmla="*/ 306868 h 552033"/>
              <a:gd name="connsiteX246" fmla="*/ 393883 w 475974"/>
              <a:gd name="connsiteY246" fmla="*/ 286990 h 552033"/>
              <a:gd name="connsiteX247" fmla="*/ 396092 w 475974"/>
              <a:gd name="connsiteY247" fmla="*/ 288462 h 552033"/>
              <a:gd name="connsiteX248" fmla="*/ 394620 w 475974"/>
              <a:gd name="connsiteY248" fmla="*/ 290671 h 552033"/>
              <a:gd name="connsiteX249" fmla="*/ 384312 w 475974"/>
              <a:gd name="connsiteY249" fmla="*/ 292879 h 552033"/>
              <a:gd name="connsiteX250" fmla="*/ 383944 w 475974"/>
              <a:gd name="connsiteY250" fmla="*/ 292879 h 552033"/>
              <a:gd name="connsiteX251" fmla="*/ 382104 w 475974"/>
              <a:gd name="connsiteY251" fmla="*/ 291407 h 552033"/>
              <a:gd name="connsiteX252" fmla="*/ 383576 w 475974"/>
              <a:gd name="connsiteY252" fmla="*/ 289198 h 552033"/>
              <a:gd name="connsiteX253" fmla="*/ 47119 w 475974"/>
              <a:gd name="connsiteY253" fmla="*/ 286989 h 552033"/>
              <a:gd name="connsiteX254" fmla="*/ 57426 w 475974"/>
              <a:gd name="connsiteY254" fmla="*/ 289198 h 552033"/>
              <a:gd name="connsiteX255" fmla="*/ 58898 w 475974"/>
              <a:gd name="connsiteY255" fmla="*/ 291406 h 552033"/>
              <a:gd name="connsiteX256" fmla="*/ 57058 w 475974"/>
              <a:gd name="connsiteY256" fmla="*/ 292879 h 552033"/>
              <a:gd name="connsiteX257" fmla="*/ 56690 w 475974"/>
              <a:gd name="connsiteY257" fmla="*/ 292879 h 552033"/>
              <a:gd name="connsiteX258" fmla="*/ 46382 w 475974"/>
              <a:gd name="connsiteY258" fmla="*/ 290670 h 552033"/>
              <a:gd name="connsiteX259" fmla="*/ 44910 w 475974"/>
              <a:gd name="connsiteY259" fmla="*/ 288462 h 552033"/>
              <a:gd name="connsiteX260" fmla="*/ 47119 w 475974"/>
              <a:gd name="connsiteY260" fmla="*/ 286989 h 552033"/>
              <a:gd name="connsiteX261" fmla="*/ 224183 w 475974"/>
              <a:gd name="connsiteY261" fmla="*/ 285516 h 552033"/>
              <a:gd name="connsiteX262" fmla="*/ 227128 w 475974"/>
              <a:gd name="connsiteY262" fmla="*/ 285516 h 552033"/>
              <a:gd name="connsiteX263" fmla="*/ 230441 w 475974"/>
              <a:gd name="connsiteY263" fmla="*/ 312757 h 552033"/>
              <a:gd name="connsiteX264" fmla="*/ 230441 w 475974"/>
              <a:gd name="connsiteY264" fmla="*/ 315930 h 552033"/>
              <a:gd name="connsiteX265" fmla="*/ 234489 w 475974"/>
              <a:gd name="connsiteY265" fmla="*/ 316071 h 552033"/>
              <a:gd name="connsiteX266" fmla="*/ 255472 w 475974"/>
              <a:gd name="connsiteY266" fmla="*/ 320856 h 552033"/>
              <a:gd name="connsiteX267" fmla="*/ 255472 w 475974"/>
              <a:gd name="connsiteY267" fmla="*/ 324906 h 552033"/>
              <a:gd name="connsiteX268" fmla="*/ 234857 w 475974"/>
              <a:gd name="connsiteY268" fmla="*/ 330059 h 552033"/>
              <a:gd name="connsiteX269" fmla="*/ 230441 w 475974"/>
              <a:gd name="connsiteY269" fmla="*/ 330258 h 552033"/>
              <a:gd name="connsiteX270" fmla="*/ 230441 w 475974"/>
              <a:gd name="connsiteY270" fmla="*/ 355827 h 552033"/>
              <a:gd name="connsiteX271" fmla="*/ 223078 w 475974"/>
              <a:gd name="connsiteY271" fmla="*/ 462212 h 552033"/>
              <a:gd name="connsiteX272" fmla="*/ 220502 w 475974"/>
              <a:gd name="connsiteY272" fmla="*/ 462212 h 552033"/>
              <a:gd name="connsiteX273" fmla="*/ 217925 w 475974"/>
              <a:gd name="connsiteY273" fmla="*/ 354354 h 552033"/>
              <a:gd name="connsiteX274" fmla="*/ 218968 w 475974"/>
              <a:gd name="connsiteY274" fmla="*/ 330774 h 552033"/>
              <a:gd name="connsiteX275" fmla="*/ 202095 w 475974"/>
              <a:gd name="connsiteY275" fmla="*/ 331532 h 552033"/>
              <a:gd name="connsiteX276" fmla="*/ 121110 w 475974"/>
              <a:gd name="connsiteY276" fmla="*/ 325274 h 552033"/>
              <a:gd name="connsiteX277" fmla="*/ 121110 w 475974"/>
              <a:gd name="connsiteY277" fmla="*/ 321593 h 552033"/>
              <a:gd name="connsiteX278" fmla="*/ 202831 w 475974"/>
              <a:gd name="connsiteY278" fmla="*/ 314967 h 552033"/>
              <a:gd name="connsiteX279" fmla="*/ 219641 w 475974"/>
              <a:gd name="connsiteY279" fmla="*/ 315553 h 552033"/>
              <a:gd name="connsiteX280" fmla="*/ 219765 w 475974"/>
              <a:gd name="connsiteY280" fmla="*/ 312757 h 552033"/>
              <a:gd name="connsiteX281" fmla="*/ 388362 w 475974"/>
              <a:gd name="connsiteY281" fmla="*/ 269320 h 552033"/>
              <a:gd name="connsiteX282" fmla="*/ 390571 w 475974"/>
              <a:gd name="connsiteY282" fmla="*/ 270424 h 552033"/>
              <a:gd name="connsiteX283" fmla="*/ 389467 w 475974"/>
              <a:gd name="connsiteY283" fmla="*/ 272633 h 552033"/>
              <a:gd name="connsiteX284" fmla="*/ 379528 w 475974"/>
              <a:gd name="connsiteY284" fmla="*/ 275946 h 552033"/>
              <a:gd name="connsiteX285" fmla="*/ 379159 w 475974"/>
              <a:gd name="connsiteY285" fmla="*/ 275946 h 552033"/>
              <a:gd name="connsiteX286" fmla="*/ 377319 w 475974"/>
              <a:gd name="connsiteY286" fmla="*/ 274842 h 552033"/>
              <a:gd name="connsiteX287" fmla="*/ 378423 w 475974"/>
              <a:gd name="connsiteY287" fmla="*/ 272633 h 552033"/>
              <a:gd name="connsiteX288" fmla="*/ 52273 w 475974"/>
              <a:gd name="connsiteY288" fmla="*/ 269320 h 552033"/>
              <a:gd name="connsiteX289" fmla="*/ 62212 w 475974"/>
              <a:gd name="connsiteY289" fmla="*/ 272633 h 552033"/>
              <a:gd name="connsiteX290" fmla="*/ 63316 w 475974"/>
              <a:gd name="connsiteY290" fmla="*/ 274842 h 552033"/>
              <a:gd name="connsiteX291" fmla="*/ 61844 w 475974"/>
              <a:gd name="connsiteY291" fmla="*/ 275946 h 552033"/>
              <a:gd name="connsiteX292" fmla="*/ 61108 w 475974"/>
              <a:gd name="connsiteY292" fmla="*/ 275946 h 552033"/>
              <a:gd name="connsiteX293" fmla="*/ 51168 w 475974"/>
              <a:gd name="connsiteY293" fmla="*/ 272633 h 552033"/>
              <a:gd name="connsiteX294" fmla="*/ 50064 w 475974"/>
              <a:gd name="connsiteY294" fmla="*/ 270425 h 552033"/>
              <a:gd name="connsiteX295" fmla="*/ 52273 w 475974"/>
              <a:gd name="connsiteY295" fmla="*/ 269320 h 552033"/>
              <a:gd name="connsiteX296" fmla="*/ 381736 w 475974"/>
              <a:gd name="connsiteY296" fmla="*/ 251650 h 552033"/>
              <a:gd name="connsiteX297" fmla="*/ 384313 w 475974"/>
              <a:gd name="connsiteY297" fmla="*/ 252754 h 552033"/>
              <a:gd name="connsiteX298" fmla="*/ 383209 w 475974"/>
              <a:gd name="connsiteY298" fmla="*/ 255331 h 552033"/>
              <a:gd name="connsiteX299" fmla="*/ 373638 w 475974"/>
              <a:gd name="connsiteY299" fmla="*/ 259748 h 552033"/>
              <a:gd name="connsiteX300" fmla="*/ 372902 w 475974"/>
              <a:gd name="connsiteY300" fmla="*/ 259748 h 552033"/>
              <a:gd name="connsiteX301" fmla="*/ 371061 w 475974"/>
              <a:gd name="connsiteY301" fmla="*/ 258644 h 552033"/>
              <a:gd name="connsiteX302" fmla="*/ 372165 w 475974"/>
              <a:gd name="connsiteY302" fmla="*/ 256067 h 552033"/>
              <a:gd name="connsiteX303" fmla="*/ 59267 w 475974"/>
              <a:gd name="connsiteY303" fmla="*/ 251650 h 552033"/>
              <a:gd name="connsiteX304" fmla="*/ 68838 w 475974"/>
              <a:gd name="connsiteY304" fmla="*/ 256067 h 552033"/>
              <a:gd name="connsiteX305" fmla="*/ 69942 w 475974"/>
              <a:gd name="connsiteY305" fmla="*/ 258644 h 552033"/>
              <a:gd name="connsiteX306" fmla="*/ 68102 w 475974"/>
              <a:gd name="connsiteY306" fmla="*/ 259748 h 552033"/>
              <a:gd name="connsiteX307" fmla="*/ 67365 w 475974"/>
              <a:gd name="connsiteY307" fmla="*/ 259748 h 552033"/>
              <a:gd name="connsiteX308" fmla="*/ 57794 w 475974"/>
              <a:gd name="connsiteY308" fmla="*/ 255331 h 552033"/>
              <a:gd name="connsiteX309" fmla="*/ 56690 w 475974"/>
              <a:gd name="connsiteY309" fmla="*/ 252754 h 552033"/>
              <a:gd name="connsiteX310" fmla="*/ 59267 w 475974"/>
              <a:gd name="connsiteY310" fmla="*/ 251650 h 552033"/>
              <a:gd name="connsiteX311" fmla="*/ 372533 w 475974"/>
              <a:gd name="connsiteY311" fmla="*/ 233613 h 552033"/>
              <a:gd name="connsiteX312" fmla="*/ 377687 w 475974"/>
              <a:gd name="connsiteY312" fmla="*/ 235085 h 552033"/>
              <a:gd name="connsiteX313" fmla="*/ 376214 w 475974"/>
              <a:gd name="connsiteY313" fmla="*/ 240239 h 552033"/>
              <a:gd name="connsiteX314" fmla="*/ 357808 w 475974"/>
              <a:gd name="connsiteY314" fmla="*/ 250914 h 552033"/>
              <a:gd name="connsiteX315" fmla="*/ 355968 w 475974"/>
              <a:gd name="connsiteY315" fmla="*/ 251283 h 552033"/>
              <a:gd name="connsiteX316" fmla="*/ 352655 w 475974"/>
              <a:gd name="connsiteY316" fmla="*/ 249442 h 552033"/>
              <a:gd name="connsiteX317" fmla="*/ 354127 w 475974"/>
              <a:gd name="connsiteY317" fmla="*/ 244288 h 552033"/>
              <a:gd name="connsiteX318" fmla="*/ 68469 w 475974"/>
              <a:gd name="connsiteY318" fmla="*/ 233612 h 552033"/>
              <a:gd name="connsiteX319" fmla="*/ 86875 w 475974"/>
              <a:gd name="connsiteY319" fmla="*/ 244288 h 552033"/>
              <a:gd name="connsiteX320" fmla="*/ 88347 w 475974"/>
              <a:gd name="connsiteY320" fmla="*/ 249442 h 552033"/>
              <a:gd name="connsiteX321" fmla="*/ 85034 w 475974"/>
              <a:gd name="connsiteY321" fmla="*/ 251282 h 552033"/>
              <a:gd name="connsiteX322" fmla="*/ 83194 w 475974"/>
              <a:gd name="connsiteY322" fmla="*/ 250914 h 552033"/>
              <a:gd name="connsiteX323" fmla="*/ 64788 w 475974"/>
              <a:gd name="connsiteY323" fmla="*/ 240239 h 552033"/>
              <a:gd name="connsiteX324" fmla="*/ 63316 w 475974"/>
              <a:gd name="connsiteY324" fmla="*/ 235085 h 552033"/>
              <a:gd name="connsiteX325" fmla="*/ 68469 w 475974"/>
              <a:gd name="connsiteY325" fmla="*/ 233612 h 552033"/>
              <a:gd name="connsiteX326" fmla="*/ 362962 w 475974"/>
              <a:gd name="connsiteY326" fmla="*/ 219993 h 552033"/>
              <a:gd name="connsiteX327" fmla="*/ 365539 w 475974"/>
              <a:gd name="connsiteY327" fmla="*/ 220361 h 552033"/>
              <a:gd name="connsiteX328" fmla="*/ 365171 w 475974"/>
              <a:gd name="connsiteY328" fmla="*/ 222937 h 552033"/>
              <a:gd name="connsiteX329" fmla="*/ 356704 w 475974"/>
              <a:gd name="connsiteY329" fmla="*/ 229195 h 552033"/>
              <a:gd name="connsiteX330" fmla="*/ 355600 w 475974"/>
              <a:gd name="connsiteY330" fmla="*/ 229563 h 552033"/>
              <a:gd name="connsiteX331" fmla="*/ 354127 w 475974"/>
              <a:gd name="connsiteY331" fmla="*/ 228827 h 552033"/>
              <a:gd name="connsiteX332" fmla="*/ 354495 w 475974"/>
              <a:gd name="connsiteY332" fmla="*/ 226250 h 552033"/>
              <a:gd name="connsiteX333" fmla="*/ 78040 w 475974"/>
              <a:gd name="connsiteY333" fmla="*/ 219993 h 552033"/>
              <a:gd name="connsiteX334" fmla="*/ 86507 w 475974"/>
              <a:gd name="connsiteY334" fmla="*/ 226250 h 552033"/>
              <a:gd name="connsiteX335" fmla="*/ 86875 w 475974"/>
              <a:gd name="connsiteY335" fmla="*/ 228827 h 552033"/>
              <a:gd name="connsiteX336" fmla="*/ 85402 w 475974"/>
              <a:gd name="connsiteY336" fmla="*/ 229563 h 552033"/>
              <a:gd name="connsiteX337" fmla="*/ 84298 w 475974"/>
              <a:gd name="connsiteY337" fmla="*/ 229195 h 552033"/>
              <a:gd name="connsiteX338" fmla="*/ 75831 w 475974"/>
              <a:gd name="connsiteY338" fmla="*/ 222937 h 552033"/>
              <a:gd name="connsiteX339" fmla="*/ 75463 w 475974"/>
              <a:gd name="connsiteY339" fmla="*/ 220361 h 552033"/>
              <a:gd name="connsiteX340" fmla="*/ 78040 w 475974"/>
              <a:gd name="connsiteY340" fmla="*/ 219993 h 552033"/>
              <a:gd name="connsiteX341" fmla="*/ 87611 w 475974"/>
              <a:gd name="connsiteY341" fmla="*/ 206004 h 552033"/>
              <a:gd name="connsiteX342" fmla="*/ 90188 w 475974"/>
              <a:gd name="connsiteY342" fmla="*/ 206004 h 552033"/>
              <a:gd name="connsiteX343" fmla="*/ 97918 w 475974"/>
              <a:gd name="connsiteY343" fmla="*/ 212998 h 552033"/>
              <a:gd name="connsiteX344" fmla="*/ 97918 w 475974"/>
              <a:gd name="connsiteY344" fmla="*/ 215575 h 552033"/>
              <a:gd name="connsiteX345" fmla="*/ 96446 w 475974"/>
              <a:gd name="connsiteY345" fmla="*/ 215943 h 552033"/>
              <a:gd name="connsiteX346" fmla="*/ 95342 w 475974"/>
              <a:gd name="connsiteY346" fmla="*/ 215575 h 552033"/>
              <a:gd name="connsiteX347" fmla="*/ 87611 w 475974"/>
              <a:gd name="connsiteY347" fmla="*/ 208581 h 552033"/>
              <a:gd name="connsiteX348" fmla="*/ 87611 w 475974"/>
              <a:gd name="connsiteY348" fmla="*/ 206004 h 552033"/>
              <a:gd name="connsiteX349" fmla="*/ 350815 w 475974"/>
              <a:gd name="connsiteY349" fmla="*/ 205636 h 552033"/>
              <a:gd name="connsiteX350" fmla="*/ 353391 w 475974"/>
              <a:gd name="connsiteY350" fmla="*/ 205636 h 552033"/>
              <a:gd name="connsiteX351" fmla="*/ 353391 w 475974"/>
              <a:gd name="connsiteY351" fmla="*/ 208213 h 552033"/>
              <a:gd name="connsiteX352" fmla="*/ 345661 w 475974"/>
              <a:gd name="connsiteY352" fmla="*/ 215207 h 552033"/>
              <a:gd name="connsiteX353" fmla="*/ 344557 w 475974"/>
              <a:gd name="connsiteY353" fmla="*/ 215943 h 552033"/>
              <a:gd name="connsiteX354" fmla="*/ 343084 w 475974"/>
              <a:gd name="connsiteY354" fmla="*/ 215207 h 552033"/>
              <a:gd name="connsiteX355" fmla="*/ 343084 w 475974"/>
              <a:gd name="connsiteY355" fmla="*/ 212631 h 552033"/>
              <a:gd name="connsiteX356" fmla="*/ 337930 w 475974"/>
              <a:gd name="connsiteY356" fmla="*/ 192752 h 552033"/>
              <a:gd name="connsiteX357" fmla="*/ 340507 w 475974"/>
              <a:gd name="connsiteY357" fmla="*/ 192752 h 552033"/>
              <a:gd name="connsiteX358" fmla="*/ 340507 w 475974"/>
              <a:gd name="connsiteY358" fmla="*/ 195329 h 552033"/>
              <a:gd name="connsiteX359" fmla="*/ 333513 w 475974"/>
              <a:gd name="connsiteY359" fmla="*/ 203059 h 552033"/>
              <a:gd name="connsiteX360" fmla="*/ 332041 w 475974"/>
              <a:gd name="connsiteY360" fmla="*/ 203428 h 552033"/>
              <a:gd name="connsiteX361" fmla="*/ 330936 w 475974"/>
              <a:gd name="connsiteY361" fmla="*/ 203059 h 552033"/>
              <a:gd name="connsiteX362" fmla="*/ 330936 w 475974"/>
              <a:gd name="connsiteY362" fmla="*/ 200483 h 552033"/>
              <a:gd name="connsiteX363" fmla="*/ 100495 w 475974"/>
              <a:gd name="connsiteY363" fmla="*/ 192383 h 552033"/>
              <a:gd name="connsiteX364" fmla="*/ 103072 w 475974"/>
              <a:gd name="connsiteY364" fmla="*/ 192383 h 552033"/>
              <a:gd name="connsiteX365" fmla="*/ 110066 w 475974"/>
              <a:gd name="connsiteY365" fmla="*/ 200114 h 552033"/>
              <a:gd name="connsiteX366" fmla="*/ 110066 w 475974"/>
              <a:gd name="connsiteY366" fmla="*/ 202690 h 552033"/>
              <a:gd name="connsiteX367" fmla="*/ 108962 w 475974"/>
              <a:gd name="connsiteY367" fmla="*/ 203427 h 552033"/>
              <a:gd name="connsiteX368" fmla="*/ 107489 w 475974"/>
              <a:gd name="connsiteY368" fmla="*/ 202690 h 552033"/>
              <a:gd name="connsiteX369" fmla="*/ 100495 w 475974"/>
              <a:gd name="connsiteY369" fmla="*/ 194960 h 552033"/>
              <a:gd name="connsiteX370" fmla="*/ 100495 w 475974"/>
              <a:gd name="connsiteY370" fmla="*/ 192383 h 552033"/>
              <a:gd name="connsiteX371" fmla="*/ 325782 w 475974"/>
              <a:gd name="connsiteY371" fmla="*/ 180604 h 552033"/>
              <a:gd name="connsiteX372" fmla="*/ 326150 w 475974"/>
              <a:gd name="connsiteY372" fmla="*/ 183181 h 552033"/>
              <a:gd name="connsiteX373" fmla="*/ 319892 w 475974"/>
              <a:gd name="connsiteY373" fmla="*/ 191648 h 552033"/>
              <a:gd name="connsiteX374" fmla="*/ 318420 w 475974"/>
              <a:gd name="connsiteY374" fmla="*/ 192384 h 552033"/>
              <a:gd name="connsiteX375" fmla="*/ 317315 w 475974"/>
              <a:gd name="connsiteY375" fmla="*/ 192016 h 552033"/>
              <a:gd name="connsiteX376" fmla="*/ 316947 w 475974"/>
              <a:gd name="connsiteY376" fmla="*/ 189439 h 552033"/>
              <a:gd name="connsiteX377" fmla="*/ 323205 w 475974"/>
              <a:gd name="connsiteY377" fmla="*/ 180972 h 552033"/>
              <a:gd name="connsiteX378" fmla="*/ 325782 w 475974"/>
              <a:gd name="connsiteY378" fmla="*/ 180604 h 552033"/>
              <a:gd name="connsiteX379" fmla="*/ 115220 w 475974"/>
              <a:gd name="connsiteY379" fmla="*/ 180604 h 552033"/>
              <a:gd name="connsiteX380" fmla="*/ 117797 w 475974"/>
              <a:gd name="connsiteY380" fmla="*/ 180972 h 552033"/>
              <a:gd name="connsiteX381" fmla="*/ 124055 w 475974"/>
              <a:gd name="connsiteY381" fmla="*/ 189439 h 552033"/>
              <a:gd name="connsiteX382" fmla="*/ 123687 w 475974"/>
              <a:gd name="connsiteY382" fmla="*/ 192016 h 552033"/>
              <a:gd name="connsiteX383" fmla="*/ 122583 w 475974"/>
              <a:gd name="connsiteY383" fmla="*/ 192384 h 552033"/>
              <a:gd name="connsiteX384" fmla="*/ 121110 w 475974"/>
              <a:gd name="connsiteY384" fmla="*/ 191648 h 552033"/>
              <a:gd name="connsiteX385" fmla="*/ 114852 w 475974"/>
              <a:gd name="connsiteY385" fmla="*/ 183181 h 552033"/>
              <a:gd name="connsiteX386" fmla="*/ 115220 w 475974"/>
              <a:gd name="connsiteY386" fmla="*/ 180604 h 552033"/>
              <a:gd name="connsiteX387" fmla="*/ 311057 w 475974"/>
              <a:gd name="connsiteY387" fmla="*/ 168825 h 552033"/>
              <a:gd name="connsiteX388" fmla="*/ 312530 w 475974"/>
              <a:gd name="connsiteY388" fmla="*/ 173978 h 552033"/>
              <a:gd name="connsiteX389" fmla="*/ 301855 w 475974"/>
              <a:gd name="connsiteY389" fmla="*/ 192384 h 552033"/>
              <a:gd name="connsiteX390" fmla="*/ 298542 w 475974"/>
              <a:gd name="connsiteY390" fmla="*/ 194225 h 552033"/>
              <a:gd name="connsiteX391" fmla="*/ 296701 w 475974"/>
              <a:gd name="connsiteY391" fmla="*/ 193856 h 552033"/>
              <a:gd name="connsiteX392" fmla="*/ 295228 w 475974"/>
              <a:gd name="connsiteY392" fmla="*/ 188703 h 552033"/>
              <a:gd name="connsiteX393" fmla="*/ 305904 w 475974"/>
              <a:gd name="connsiteY393" fmla="*/ 170297 h 552033"/>
              <a:gd name="connsiteX394" fmla="*/ 311057 w 475974"/>
              <a:gd name="connsiteY394" fmla="*/ 168825 h 552033"/>
              <a:gd name="connsiteX395" fmla="*/ 129944 w 475974"/>
              <a:gd name="connsiteY395" fmla="*/ 168824 h 552033"/>
              <a:gd name="connsiteX396" fmla="*/ 135098 w 475974"/>
              <a:gd name="connsiteY396" fmla="*/ 170296 h 552033"/>
              <a:gd name="connsiteX397" fmla="*/ 145773 w 475974"/>
              <a:gd name="connsiteY397" fmla="*/ 188702 h 552033"/>
              <a:gd name="connsiteX398" fmla="*/ 144301 w 475974"/>
              <a:gd name="connsiteY398" fmla="*/ 193856 h 552033"/>
              <a:gd name="connsiteX399" fmla="*/ 142460 w 475974"/>
              <a:gd name="connsiteY399" fmla="*/ 194224 h 552033"/>
              <a:gd name="connsiteX400" fmla="*/ 139147 w 475974"/>
              <a:gd name="connsiteY400" fmla="*/ 192383 h 552033"/>
              <a:gd name="connsiteX401" fmla="*/ 128472 w 475974"/>
              <a:gd name="connsiteY401" fmla="*/ 173978 h 552033"/>
              <a:gd name="connsiteX402" fmla="*/ 129944 w 475974"/>
              <a:gd name="connsiteY402" fmla="*/ 168824 h 552033"/>
              <a:gd name="connsiteX403" fmla="*/ 293388 w 475974"/>
              <a:gd name="connsiteY403" fmla="*/ 161830 h 552033"/>
              <a:gd name="connsiteX404" fmla="*/ 294493 w 475974"/>
              <a:gd name="connsiteY404" fmla="*/ 164407 h 552033"/>
              <a:gd name="connsiteX405" fmla="*/ 290075 w 475974"/>
              <a:gd name="connsiteY405" fmla="*/ 173978 h 552033"/>
              <a:gd name="connsiteX406" fmla="*/ 288235 w 475974"/>
              <a:gd name="connsiteY406" fmla="*/ 175082 h 552033"/>
              <a:gd name="connsiteX407" fmla="*/ 287498 w 475974"/>
              <a:gd name="connsiteY407" fmla="*/ 175082 h 552033"/>
              <a:gd name="connsiteX408" fmla="*/ 286394 w 475974"/>
              <a:gd name="connsiteY408" fmla="*/ 172505 h 552033"/>
              <a:gd name="connsiteX409" fmla="*/ 290811 w 475974"/>
              <a:gd name="connsiteY409" fmla="*/ 162935 h 552033"/>
              <a:gd name="connsiteX410" fmla="*/ 293388 w 475974"/>
              <a:gd name="connsiteY410" fmla="*/ 161830 h 552033"/>
              <a:gd name="connsiteX411" fmla="*/ 147614 w 475974"/>
              <a:gd name="connsiteY411" fmla="*/ 161830 h 552033"/>
              <a:gd name="connsiteX412" fmla="*/ 150191 w 475974"/>
              <a:gd name="connsiteY412" fmla="*/ 162935 h 552033"/>
              <a:gd name="connsiteX413" fmla="*/ 154609 w 475974"/>
              <a:gd name="connsiteY413" fmla="*/ 172505 h 552033"/>
              <a:gd name="connsiteX414" fmla="*/ 153504 w 475974"/>
              <a:gd name="connsiteY414" fmla="*/ 175082 h 552033"/>
              <a:gd name="connsiteX415" fmla="*/ 152768 w 475974"/>
              <a:gd name="connsiteY415" fmla="*/ 175082 h 552033"/>
              <a:gd name="connsiteX416" fmla="*/ 150927 w 475974"/>
              <a:gd name="connsiteY416" fmla="*/ 173978 h 552033"/>
              <a:gd name="connsiteX417" fmla="*/ 146510 w 475974"/>
              <a:gd name="connsiteY417" fmla="*/ 164407 h 552033"/>
              <a:gd name="connsiteX418" fmla="*/ 147614 w 475974"/>
              <a:gd name="connsiteY418" fmla="*/ 161830 h 552033"/>
              <a:gd name="connsiteX419" fmla="*/ 275719 w 475974"/>
              <a:gd name="connsiteY419" fmla="*/ 155572 h 552033"/>
              <a:gd name="connsiteX420" fmla="*/ 276823 w 475974"/>
              <a:gd name="connsiteY420" fmla="*/ 157781 h 552033"/>
              <a:gd name="connsiteX421" fmla="*/ 273510 w 475974"/>
              <a:gd name="connsiteY421" fmla="*/ 167720 h 552033"/>
              <a:gd name="connsiteX422" fmla="*/ 272038 w 475974"/>
              <a:gd name="connsiteY422" fmla="*/ 168824 h 552033"/>
              <a:gd name="connsiteX423" fmla="*/ 271301 w 475974"/>
              <a:gd name="connsiteY423" fmla="*/ 168824 h 552033"/>
              <a:gd name="connsiteX424" fmla="*/ 270197 w 475974"/>
              <a:gd name="connsiteY424" fmla="*/ 166616 h 552033"/>
              <a:gd name="connsiteX425" fmla="*/ 273510 w 475974"/>
              <a:gd name="connsiteY425" fmla="*/ 156676 h 552033"/>
              <a:gd name="connsiteX426" fmla="*/ 275719 w 475974"/>
              <a:gd name="connsiteY426" fmla="*/ 155572 h 552033"/>
              <a:gd name="connsiteX427" fmla="*/ 164916 w 475974"/>
              <a:gd name="connsiteY427" fmla="*/ 155572 h 552033"/>
              <a:gd name="connsiteX428" fmla="*/ 167125 w 475974"/>
              <a:gd name="connsiteY428" fmla="*/ 156676 h 552033"/>
              <a:gd name="connsiteX429" fmla="*/ 170438 w 475974"/>
              <a:gd name="connsiteY429" fmla="*/ 166616 h 552033"/>
              <a:gd name="connsiteX430" fmla="*/ 169334 w 475974"/>
              <a:gd name="connsiteY430" fmla="*/ 168824 h 552033"/>
              <a:gd name="connsiteX431" fmla="*/ 168966 w 475974"/>
              <a:gd name="connsiteY431" fmla="*/ 168824 h 552033"/>
              <a:gd name="connsiteX432" fmla="*/ 167125 w 475974"/>
              <a:gd name="connsiteY432" fmla="*/ 167720 h 552033"/>
              <a:gd name="connsiteX433" fmla="*/ 163812 w 475974"/>
              <a:gd name="connsiteY433" fmla="*/ 157781 h 552033"/>
              <a:gd name="connsiteX434" fmla="*/ 164916 w 475974"/>
              <a:gd name="connsiteY434" fmla="*/ 155572 h 552033"/>
              <a:gd name="connsiteX435" fmla="*/ 257681 w 475974"/>
              <a:gd name="connsiteY435" fmla="*/ 150419 h 552033"/>
              <a:gd name="connsiteX436" fmla="*/ 259154 w 475974"/>
              <a:gd name="connsiteY436" fmla="*/ 152628 h 552033"/>
              <a:gd name="connsiteX437" fmla="*/ 256945 w 475974"/>
              <a:gd name="connsiteY437" fmla="*/ 162935 h 552033"/>
              <a:gd name="connsiteX438" fmla="*/ 255105 w 475974"/>
              <a:gd name="connsiteY438" fmla="*/ 164407 h 552033"/>
              <a:gd name="connsiteX439" fmla="*/ 254736 w 475974"/>
              <a:gd name="connsiteY439" fmla="*/ 164407 h 552033"/>
              <a:gd name="connsiteX440" fmla="*/ 253264 w 475974"/>
              <a:gd name="connsiteY440" fmla="*/ 162199 h 552033"/>
              <a:gd name="connsiteX441" fmla="*/ 255473 w 475974"/>
              <a:gd name="connsiteY441" fmla="*/ 151892 h 552033"/>
              <a:gd name="connsiteX442" fmla="*/ 257681 w 475974"/>
              <a:gd name="connsiteY442" fmla="*/ 150419 h 552033"/>
              <a:gd name="connsiteX443" fmla="*/ 183321 w 475974"/>
              <a:gd name="connsiteY443" fmla="*/ 150419 h 552033"/>
              <a:gd name="connsiteX444" fmla="*/ 185530 w 475974"/>
              <a:gd name="connsiteY444" fmla="*/ 151891 h 552033"/>
              <a:gd name="connsiteX445" fmla="*/ 187739 w 475974"/>
              <a:gd name="connsiteY445" fmla="*/ 162198 h 552033"/>
              <a:gd name="connsiteX446" fmla="*/ 186266 w 475974"/>
              <a:gd name="connsiteY446" fmla="*/ 164407 h 552033"/>
              <a:gd name="connsiteX447" fmla="*/ 185898 w 475974"/>
              <a:gd name="connsiteY447" fmla="*/ 164407 h 552033"/>
              <a:gd name="connsiteX448" fmla="*/ 184057 w 475974"/>
              <a:gd name="connsiteY448" fmla="*/ 162935 h 552033"/>
              <a:gd name="connsiteX449" fmla="*/ 181849 w 475974"/>
              <a:gd name="connsiteY449" fmla="*/ 152627 h 552033"/>
              <a:gd name="connsiteX450" fmla="*/ 183321 w 475974"/>
              <a:gd name="connsiteY450" fmla="*/ 150419 h 552033"/>
              <a:gd name="connsiteX451" fmla="*/ 201727 w 475974"/>
              <a:gd name="connsiteY451" fmla="*/ 147473 h 552033"/>
              <a:gd name="connsiteX452" fmla="*/ 203568 w 475974"/>
              <a:gd name="connsiteY452" fmla="*/ 148946 h 552033"/>
              <a:gd name="connsiteX453" fmla="*/ 204672 w 475974"/>
              <a:gd name="connsiteY453" fmla="*/ 159621 h 552033"/>
              <a:gd name="connsiteX454" fmla="*/ 203200 w 475974"/>
              <a:gd name="connsiteY454" fmla="*/ 161462 h 552033"/>
              <a:gd name="connsiteX455" fmla="*/ 201359 w 475974"/>
              <a:gd name="connsiteY455" fmla="*/ 159989 h 552033"/>
              <a:gd name="connsiteX456" fmla="*/ 200255 w 475974"/>
              <a:gd name="connsiteY456" fmla="*/ 149314 h 552033"/>
              <a:gd name="connsiteX457" fmla="*/ 201727 w 475974"/>
              <a:gd name="connsiteY457" fmla="*/ 147473 h 552033"/>
              <a:gd name="connsiteX458" fmla="*/ 238907 w 475974"/>
              <a:gd name="connsiteY458" fmla="*/ 147106 h 552033"/>
              <a:gd name="connsiteX459" fmla="*/ 240379 w 475974"/>
              <a:gd name="connsiteY459" fmla="*/ 148946 h 552033"/>
              <a:gd name="connsiteX460" fmla="*/ 239275 w 475974"/>
              <a:gd name="connsiteY460" fmla="*/ 159622 h 552033"/>
              <a:gd name="connsiteX461" fmla="*/ 237803 w 475974"/>
              <a:gd name="connsiteY461" fmla="*/ 161462 h 552033"/>
              <a:gd name="connsiteX462" fmla="*/ 235962 w 475974"/>
              <a:gd name="connsiteY462" fmla="*/ 159254 h 552033"/>
              <a:gd name="connsiteX463" fmla="*/ 237066 w 475974"/>
              <a:gd name="connsiteY463" fmla="*/ 148578 h 552033"/>
              <a:gd name="connsiteX464" fmla="*/ 238907 w 475974"/>
              <a:gd name="connsiteY464" fmla="*/ 147106 h 552033"/>
              <a:gd name="connsiteX465" fmla="*/ 220501 w 475974"/>
              <a:gd name="connsiteY465" fmla="*/ 144529 h 552033"/>
              <a:gd name="connsiteX466" fmla="*/ 224182 w 475974"/>
              <a:gd name="connsiteY466" fmla="*/ 148210 h 552033"/>
              <a:gd name="connsiteX467" fmla="*/ 224182 w 475974"/>
              <a:gd name="connsiteY467" fmla="*/ 169561 h 552033"/>
              <a:gd name="connsiteX468" fmla="*/ 220501 w 475974"/>
              <a:gd name="connsiteY468" fmla="*/ 173242 h 552033"/>
              <a:gd name="connsiteX469" fmla="*/ 216820 w 475974"/>
              <a:gd name="connsiteY469" fmla="*/ 169561 h 552033"/>
              <a:gd name="connsiteX470" fmla="*/ 216820 w 475974"/>
              <a:gd name="connsiteY470" fmla="*/ 148210 h 552033"/>
              <a:gd name="connsiteX471" fmla="*/ 220501 w 475974"/>
              <a:gd name="connsiteY471" fmla="*/ 144529 h 552033"/>
              <a:gd name="connsiteX472" fmla="*/ 220501 w 475974"/>
              <a:gd name="connsiteY472" fmla="*/ 134589 h 552033"/>
              <a:gd name="connsiteX473" fmla="*/ 29449 w 475974"/>
              <a:gd name="connsiteY473" fmla="*/ 325642 h 552033"/>
              <a:gd name="connsiteX474" fmla="*/ 220501 w 475974"/>
              <a:gd name="connsiteY474" fmla="*/ 516694 h 552033"/>
              <a:gd name="connsiteX475" fmla="*/ 411554 w 475974"/>
              <a:gd name="connsiteY475" fmla="*/ 325642 h 552033"/>
              <a:gd name="connsiteX476" fmla="*/ 220501 w 475974"/>
              <a:gd name="connsiteY476" fmla="*/ 134589 h 552033"/>
              <a:gd name="connsiteX477" fmla="*/ 220455 w 475974"/>
              <a:gd name="connsiteY477" fmla="*/ 18080 h 552033"/>
              <a:gd name="connsiteX478" fmla="*/ 220188 w 475974"/>
              <a:gd name="connsiteY478" fmla="*/ 18135 h 552033"/>
              <a:gd name="connsiteX479" fmla="*/ 220636 w 475974"/>
              <a:gd name="connsiteY479" fmla="*/ 18121 h 552033"/>
              <a:gd name="connsiteX480" fmla="*/ 224412 w 475974"/>
              <a:gd name="connsiteY480" fmla="*/ 411 h 552033"/>
              <a:gd name="connsiteX481" fmla="*/ 238171 w 475974"/>
              <a:gd name="connsiteY481" fmla="*/ 8694 h 552033"/>
              <a:gd name="connsiteX482" fmla="*/ 242737 w 475974"/>
              <a:gd name="connsiteY482" fmla="*/ 20637 h 552033"/>
              <a:gd name="connsiteX483" fmla="*/ 265354 w 475974"/>
              <a:gd name="connsiteY483" fmla="*/ 27997 h 552033"/>
              <a:gd name="connsiteX484" fmla="*/ 291916 w 475974"/>
              <a:gd name="connsiteY484" fmla="*/ 49187 h 552033"/>
              <a:gd name="connsiteX485" fmla="*/ 315475 w 475974"/>
              <a:gd name="connsiteY485" fmla="*/ 108086 h 552033"/>
              <a:gd name="connsiteX486" fmla="*/ 306640 w 475974"/>
              <a:gd name="connsiteY486" fmla="*/ 113975 h 552033"/>
              <a:gd name="connsiteX487" fmla="*/ 264594 w 475974"/>
              <a:gd name="connsiteY487" fmla="*/ 99791 h 552033"/>
              <a:gd name="connsiteX488" fmla="*/ 231349 w 475974"/>
              <a:gd name="connsiteY488" fmla="*/ 96107 h 552033"/>
              <a:gd name="connsiteX489" fmla="*/ 231349 w 475974"/>
              <a:gd name="connsiteY489" fmla="*/ 106606 h 552033"/>
              <a:gd name="connsiteX490" fmla="*/ 264853 w 475974"/>
              <a:gd name="connsiteY490" fmla="*/ 110000 h 552033"/>
              <a:gd name="connsiteX491" fmla="*/ 427589 w 475974"/>
              <a:gd name="connsiteY491" fmla="*/ 250314 h 552033"/>
              <a:gd name="connsiteX492" fmla="*/ 437806 w 475974"/>
              <a:gd name="connsiteY492" fmla="*/ 307972 h 552033"/>
              <a:gd name="connsiteX493" fmla="*/ 446078 w 475974"/>
              <a:gd name="connsiteY493" fmla="*/ 307972 h 552033"/>
              <a:gd name="connsiteX494" fmla="*/ 443948 w 475974"/>
              <a:gd name="connsiteY494" fmla="*/ 285885 h 552033"/>
              <a:gd name="connsiteX495" fmla="*/ 443948 w 475974"/>
              <a:gd name="connsiteY495" fmla="*/ 285149 h 552033"/>
              <a:gd name="connsiteX496" fmla="*/ 457200 w 475974"/>
              <a:gd name="connsiteY496" fmla="*/ 285149 h 552033"/>
              <a:gd name="connsiteX497" fmla="*/ 475974 w 475974"/>
              <a:gd name="connsiteY497" fmla="*/ 303923 h 552033"/>
              <a:gd name="connsiteX498" fmla="*/ 475974 w 475974"/>
              <a:gd name="connsiteY498" fmla="*/ 347361 h 552033"/>
              <a:gd name="connsiteX499" fmla="*/ 457200 w 475974"/>
              <a:gd name="connsiteY499" fmla="*/ 366503 h 552033"/>
              <a:gd name="connsiteX500" fmla="*/ 443948 w 475974"/>
              <a:gd name="connsiteY500" fmla="*/ 366503 h 552033"/>
              <a:gd name="connsiteX501" fmla="*/ 443948 w 475974"/>
              <a:gd name="connsiteY501" fmla="*/ 365766 h 552033"/>
              <a:gd name="connsiteX502" fmla="*/ 446057 w 475974"/>
              <a:gd name="connsiteY502" fmla="*/ 344047 h 552033"/>
              <a:gd name="connsiteX503" fmla="*/ 439176 w 475974"/>
              <a:gd name="connsiteY503" fmla="*/ 344047 h 552033"/>
              <a:gd name="connsiteX504" fmla="*/ 436511 w 475974"/>
              <a:gd name="connsiteY504" fmla="*/ 370362 h 552033"/>
              <a:gd name="connsiteX505" fmla="*/ 376307 w 475974"/>
              <a:gd name="connsiteY505" fmla="*/ 481815 h 552033"/>
              <a:gd name="connsiteX506" fmla="*/ 360930 w 475974"/>
              <a:gd name="connsiteY506" fmla="*/ 492196 h 552033"/>
              <a:gd name="connsiteX507" fmla="*/ 382841 w 475974"/>
              <a:gd name="connsiteY507" fmla="*/ 548719 h 552033"/>
              <a:gd name="connsiteX508" fmla="*/ 383577 w 475974"/>
              <a:gd name="connsiteY508" fmla="*/ 551664 h 552033"/>
              <a:gd name="connsiteX509" fmla="*/ 383577 w 475974"/>
              <a:gd name="connsiteY509" fmla="*/ 552033 h 552033"/>
              <a:gd name="connsiteX510" fmla="*/ 360017 w 475974"/>
              <a:gd name="connsiteY510" fmla="*/ 552033 h 552033"/>
              <a:gd name="connsiteX511" fmla="*/ 357073 w 475974"/>
              <a:gd name="connsiteY511" fmla="*/ 548719 h 552033"/>
              <a:gd name="connsiteX512" fmla="*/ 336916 w 475974"/>
              <a:gd name="connsiteY512" fmla="*/ 508407 h 552033"/>
              <a:gd name="connsiteX513" fmla="*/ 306203 w 475974"/>
              <a:gd name="connsiteY513" fmla="*/ 529141 h 552033"/>
              <a:gd name="connsiteX514" fmla="*/ 220501 w 475974"/>
              <a:gd name="connsiteY514" fmla="*/ 546511 h 552033"/>
              <a:gd name="connsiteX515" fmla="*/ 134799 w 475974"/>
              <a:gd name="connsiteY515" fmla="*/ 529141 h 552033"/>
              <a:gd name="connsiteX516" fmla="*/ 104086 w 475974"/>
              <a:gd name="connsiteY516" fmla="*/ 508407 h 552033"/>
              <a:gd name="connsiteX517" fmla="*/ 83930 w 475974"/>
              <a:gd name="connsiteY517" fmla="*/ 548719 h 552033"/>
              <a:gd name="connsiteX518" fmla="*/ 80985 w 475974"/>
              <a:gd name="connsiteY518" fmla="*/ 552033 h 552033"/>
              <a:gd name="connsiteX519" fmla="*/ 57426 w 475974"/>
              <a:gd name="connsiteY519" fmla="*/ 552033 h 552033"/>
              <a:gd name="connsiteX520" fmla="*/ 57426 w 475974"/>
              <a:gd name="connsiteY520" fmla="*/ 551664 h 552033"/>
              <a:gd name="connsiteX521" fmla="*/ 58162 w 475974"/>
              <a:gd name="connsiteY521" fmla="*/ 548719 h 552033"/>
              <a:gd name="connsiteX522" fmla="*/ 80073 w 475974"/>
              <a:gd name="connsiteY522" fmla="*/ 492196 h 552033"/>
              <a:gd name="connsiteX523" fmla="*/ 64696 w 475974"/>
              <a:gd name="connsiteY523" fmla="*/ 481815 h 552033"/>
              <a:gd name="connsiteX524" fmla="*/ 0 w 475974"/>
              <a:gd name="connsiteY524" fmla="*/ 326010 h 552033"/>
              <a:gd name="connsiteX525" fmla="*/ 176149 w 475974"/>
              <a:gd name="connsiteY525" fmla="*/ 110000 h 552033"/>
              <a:gd name="connsiteX526" fmla="*/ 209262 w 475974"/>
              <a:gd name="connsiteY526" fmla="*/ 106646 h 552033"/>
              <a:gd name="connsiteX527" fmla="*/ 209262 w 475974"/>
              <a:gd name="connsiteY527" fmla="*/ 96129 h 552033"/>
              <a:gd name="connsiteX528" fmla="*/ 176500 w 475974"/>
              <a:gd name="connsiteY528" fmla="*/ 99584 h 552033"/>
              <a:gd name="connsiteX529" fmla="*/ 133626 w 475974"/>
              <a:gd name="connsiteY529" fmla="*/ 113975 h 552033"/>
              <a:gd name="connsiteX530" fmla="*/ 124791 w 475974"/>
              <a:gd name="connsiteY530" fmla="*/ 108086 h 552033"/>
              <a:gd name="connsiteX531" fmla="*/ 168965 w 475974"/>
              <a:gd name="connsiteY531" fmla="*/ 31517 h 552033"/>
              <a:gd name="connsiteX532" fmla="*/ 198474 w 475974"/>
              <a:gd name="connsiteY532" fmla="*/ 19567 h 552033"/>
              <a:gd name="connsiteX533" fmla="*/ 208721 w 475974"/>
              <a:gd name="connsiteY533" fmla="*/ 3172 h 552033"/>
              <a:gd name="connsiteX534" fmla="*/ 224412 w 475974"/>
              <a:gd name="connsiteY534" fmla="*/ 411 h 552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</a:cxnLst>
            <a:rect l="l" t="t" r="r" b="b"/>
            <a:pathLst>
              <a:path w="475974" h="552033">
                <a:moveTo>
                  <a:pt x="237802" y="490189"/>
                </a:moveTo>
                <a:cubicBezTo>
                  <a:pt x="238907" y="490189"/>
                  <a:pt x="239643" y="490926"/>
                  <a:pt x="239643" y="491662"/>
                </a:cubicBezTo>
                <a:lnTo>
                  <a:pt x="240747" y="502337"/>
                </a:lnTo>
                <a:cubicBezTo>
                  <a:pt x="241115" y="503073"/>
                  <a:pt x="240379" y="504178"/>
                  <a:pt x="239275" y="504178"/>
                </a:cubicBezTo>
                <a:cubicBezTo>
                  <a:pt x="238171" y="504178"/>
                  <a:pt x="237434" y="503442"/>
                  <a:pt x="237434" y="502705"/>
                </a:cubicBezTo>
                <a:lnTo>
                  <a:pt x="236330" y="492030"/>
                </a:lnTo>
                <a:cubicBezTo>
                  <a:pt x="236330" y="490926"/>
                  <a:pt x="237066" y="490189"/>
                  <a:pt x="237802" y="490189"/>
                </a:cubicBezTo>
                <a:close/>
                <a:moveTo>
                  <a:pt x="202832" y="489822"/>
                </a:moveTo>
                <a:cubicBezTo>
                  <a:pt x="203936" y="489822"/>
                  <a:pt x="204673" y="490926"/>
                  <a:pt x="204304" y="491662"/>
                </a:cubicBezTo>
                <a:lnTo>
                  <a:pt x="203200" y="502338"/>
                </a:lnTo>
                <a:cubicBezTo>
                  <a:pt x="203568" y="503442"/>
                  <a:pt x="202832" y="504178"/>
                  <a:pt x="201728" y="504178"/>
                </a:cubicBezTo>
                <a:cubicBezTo>
                  <a:pt x="200623" y="504178"/>
                  <a:pt x="199887" y="503074"/>
                  <a:pt x="199887" y="501970"/>
                </a:cubicBezTo>
                <a:lnTo>
                  <a:pt x="200991" y="491294"/>
                </a:lnTo>
                <a:cubicBezTo>
                  <a:pt x="200991" y="490190"/>
                  <a:pt x="202096" y="489454"/>
                  <a:pt x="202832" y="489822"/>
                </a:cubicBezTo>
                <a:close/>
                <a:moveTo>
                  <a:pt x="254736" y="487245"/>
                </a:moveTo>
                <a:cubicBezTo>
                  <a:pt x="255841" y="486877"/>
                  <a:pt x="256577" y="487613"/>
                  <a:pt x="256945" y="488717"/>
                </a:cubicBezTo>
                <a:lnTo>
                  <a:pt x="259154" y="499024"/>
                </a:lnTo>
                <a:cubicBezTo>
                  <a:pt x="259522" y="500129"/>
                  <a:pt x="258785" y="500865"/>
                  <a:pt x="257681" y="501233"/>
                </a:cubicBezTo>
                <a:cubicBezTo>
                  <a:pt x="257681" y="501233"/>
                  <a:pt x="257681" y="501233"/>
                  <a:pt x="257313" y="501233"/>
                </a:cubicBezTo>
                <a:cubicBezTo>
                  <a:pt x="256577" y="501233"/>
                  <a:pt x="255841" y="500497"/>
                  <a:pt x="255472" y="499761"/>
                </a:cubicBezTo>
                <a:lnTo>
                  <a:pt x="253264" y="489453"/>
                </a:lnTo>
                <a:cubicBezTo>
                  <a:pt x="252896" y="488349"/>
                  <a:pt x="253632" y="487613"/>
                  <a:pt x="254736" y="487245"/>
                </a:cubicBezTo>
                <a:close/>
                <a:moveTo>
                  <a:pt x="186266" y="487245"/>
                </a:moveTo>
                <a:cubicBezTo>
                  <a:pt x="187371" y="487613"/>
                  <a:pt x="187739" y="488349"/>
                  <a:pt x="187739" y="489454"/>
                </a:cubicBezTo>
                <a:lnTo>
                  <a:pt x="185530" y="499761"/>
                </a:lnTo>
                <a:cubicBezTo>
                  <a:pt x="185162" y="500865"/>
                  <a:pt x="184426" y="501233"/>
                  <a:pt x="183690" y="501233"/>
                </a:cubicBezTo>
                <a:cubicBezTo>
                  <a:pt x="183690" y="501233"/>
                  <a:pt x="183321" y="501233"/>
                  <a:pt x="183321" y="501233"/>
                </a:cubicBezTo>
                <a:cubicBezTo>
                  <a:pt x="182217" y="500865"/>
                  <a:pt x="181849" y="500129"/>
                  <a:pt x="181849" y="499025"/>
                </a:cubicBezTo>
                <a:lnTo>
                  <a:pt x="184058" y="488718"/>
                </a:lnTo>
                <a:cubicBezTo>
                  <a:pt x="184426" y="487613"/>
                  <a:pt x="185162" y="487245"/>
                  <a:pt x="186266" y="487245"/>
                </a:cubicBezTo>
                <a:close/>
                <a:moveTo>
                  <a:pt x="271301" y="483195"/>
                </a:moveTo>
                <a:cubicBezTo>
                  <a:pt x="272406" y="482827"/>
                  <a:pt x="273142" y="483563"/>
                  <a:pt x="273510" y="484299"/>
                </a:cubicBezTo>
                <a:lnTo>
                  <a:pt x="276823" y="494239"/>
                </a:lnTo>
                <a:cubicBezTo>
                  <a:pt x="277191" y="495343"/>
                  <a:pt x="276455" y="496079"/>
                  <a:pt x="275719" y="496447"/>
                </a:cubicBezTo>
                <a:cubicBezTo>
                  <a:pt x="275719" y="496447"/>
                  <a:pt x="275719" y="496447"/>
                  <a:pt x="275351" y="496447"/>
                </a:cubicBezTo>
                <a:cubicBezTo>
                  <a:pt x="274614" y="496447"/>
                  <a:pt x="273878" y="496079"/>
                  <a:pt x="273510" y="495343"/>
                </a:cubicBezTo>
                <a:lnTo>
                  <a:pt x="270197" y="485404"/>
                </a:lnTo>
                <a:cubicBezTo>
                  <a:pt x="269829" y="484299"/>
                  <a:pt x="270565" y="483563"/>
                  <a:pt x="271301" y="483195"/>
                </a:cubicBezTo>
                <a:close/>
                <a:moveTo>
                  <a:pt x="169333" y="483195"/>
                </a:moveTo>
                <a:cubicBezTo>
                  <a:pt x="170437" y="483563"/>
                  <a:pt x="170805" y="484667"/>
                  <a:pt x="170437" y="485404"/>
                </a:cubicBezTo>
                <a:lnTo>
                  <a:pt x="167124" y="495343"/>
                </a:lnTo>
                <a:cubicBezTo>
                  <a:pt x="167124" y="496079"/>
                  <a:pt x="166388" y="496447"/>
                  <a:pt x="165652" y="496447"/>
                </a:cubicBezTo>
                <a:cubicBezTo>
                  <a:pt x="165284" y="496447"/>
                  <a:pt x="165284" y="496447"/>
                  <a:pt x="164915" y="496447"/>
                </a:cubicBezTo>
                <a:cubicBezTo>
                  <a:pt x="163811" y="496079"/>
                  <a:pt x="163443" y="494975"/>
                  <a:pt x="163811" y="494239"/>
                </a:cubicBezTo>
                <a:lnTo>
                  <a:pt x="167124" y="484299"/>
                </a:lnTo>
                <a:cubicBezTo>
                  <a:pt x="167492" y="483195"/>
                  <a:pt x="168597" y="482827"/>
                  <a:pt x="169333" y="483195"/>
                </a:cubicBezTo>
                <a:close/>
                <a:moveTo>
                  <a:pt x="220501" y="478410"/>
                </a:moveTo>
                <a:cubicBezTo>
                  <a:pt x="222710" y="478410"/>
                  <a:pt x="224182" y="479883"/>
                  <a:pt x="224182" y="482091"/>
                </a:cubicBezTo>
                <a:lnTo>
                  <a:pt x="224182" y="503442"/>
                </a:lnTo>
                <a:cubicBezTo>
                  <a:pt x="224182" y="505283"/>
                  <a:pt x="222710" y="507123"/>
                  <a:pt x="220501" y="507123"/>
                </a:cubicBezTo>
                <a:cubicBezTo>
                  <a:pt x="218292" y="507123"/>
                  <a:pt x="216820" y="505651"/>
                  <a:pt x="216820" y="503442"/>
                </a:cubicBezTo>
                <a:lnTo>
                  <a:pt x="216820" y="482091"/>
                </a:lnTo>
                <a:cubicBezTo>
                  <a:pt x="216820" y="479883"/>
                  <a:pt x="218292" y="478410"/>
                  <a:pt x="220501" y="478410"/>
                </a:cubicBezTo>
                <a:close/>
                <a:moveTo>
                  <a:pt x="287498" y="476569"/>
                </a:moveTo>
                <a:cubicBezTo>
                  <a:pt x="288603" y="476201"/>
                  <a:pt x="289339" y="476569"/>
                  <a:pt x="290075" y="477674"/>
                </a:cubicBezTo>
                <a:lnTo>
                  <a:pt x="294493" y="487244"/>
                </a:lnTo>
                <a:cubicBezTo>
                  <a:pt x="294861" y="488349"/>
                  <a:pt x="294493" y="489085"/>
                  <a:pt x="293388" y="489821"/>
                </a:cubicBezTo>
                <a:cubicBezTo>
                  <a:pt x="293388" y="489821"/>
                  <a:pt x="293020" y="489821"/>
                  <a:pt x="292652" y="489821"/>
                </a:cubicBezTo>
                <a:cubicBezTo>
                  <a:pt x="291916" y="489821"/>
                  <a:pt x="291180" y="489453"/>
                  <a:pt x="290811" y="488717"/>
                </a:cubicBezTo>
                <a:lnTo>
                  <a:pt x="286394" y="479146"/>
                </a:lnTo>
                <a:cubicBezTo>
                  <a:pt x="286026" y="478042"/>
                  <a:pt x="286394" y="477305"/>
                  <a:pt x="287498" y="476569"/>
                </a:cubicBezTo>
                <a:close/>
                <a:moveTo>
                  <a:pt x="153504" y="476569"/>
                </a:moveTo>
                <a:cubicBezTo>
                  <a:pt x="154609" y="476937"/>
                  <a:pt x="154977" y="478042"/>
                  <a:pt x="154609" y="479146"/>
                </a:cubicBezTo>
                <a:lnTo>
                  <a:pt x="150191" y="488717"/>
                </a:lnTo>
                <a:cubicBezTo>
                  <a:pt x="149455" y="489453"/>
                  <a:pt x="149087" y="489821"/>
                  <a:pt x="148351" y="489821"/>
                </a:cubicBezTo>
                <a:cubicBezTo>
                  <a:pt x="147983" y="489821"/>
                  <a:pt x="147983" y="489821"/>
                  <a:pt x="147614" y="489821"/>
                </a:cubicBezTo>
                <a:cubicBezTo>
                  <a:pt x="146510" y="489453"/>
                  <a:pt x="146142" y="488349"/>
                  <a:pt x="146510" y="487244"/>
                </a:cubicBezTo>
                <a:lnTo>
                  <a:pt x="150927" y="477674"/>
                </a:lnTo>
                <a:cubicBezTo>
                  <a:pt x="151296" y="476569"/>
                  <a:pt x="152400" y="476201"/>
                  <a:pt x="153504" y="476569"/>
                </a:cubicBezTo>
                <a:close/>
                <a:moveTo>
                  <a:pt x="317683" y="459636"/>
                </a:moveTo>
                <a:cubicBezTo>
                  <a:pt x="318420" y="458900"/>
                  <a:pt x="319524" y="459268"/>
                  <a:pt x="320260" y="460004"/>
                </a:cubicBezTo>
                <a:lnTo>
                  <a:pt x="326518" y="468471"/>
                </a:lnTo>
                <a:cubicBezTo>
                  <a:pt x="327254" y="469207"/>
                  <a:pt x="326886" y="470312"/>
                  <a:pt x="326150" y="471048"/>
                </a:cubicBezTo>
                <a:cubicBezTo>
                  <a:pt x="325782" y="471048"/>
                  <a:pt x="325414" y="471416"/>
                  <a:pt x="325046" y="471416"/>
                </a:cubicBezTo>
                <a:cubicBezTo>
                  <a:pt x="324310" y="471416"/>
                  <a:pt x="323941" y="471048"/>
                  <a:pt x="323573" y="470680"/>
                </a:cubicBezTo>
                <a:lnTo>
                  <a:pt x="317315" y="462213"/>
                </a:lnTo>
                <a:cubicBezTo>
                  <a:pt x="316579" y="461477"/>
                  <a:pt x="316947" y="460372"/>
                  <a:pt x="317683" y="459636"/>
                </a:cubicBezTo>
                <a:close/>
                <a:moveTo>
                  <a:pt x="123319" y="459636"/>
                </a:moveTo>
                <a:cubicBezTo>
                  <a:pt x="124055" y="460372"/>
                  <a:pt x="124423" y="461477"/>
                  <a:pt x="123687" y="462213"/>
                </a:cubicBezTo>
                <a:lnTo>
                  <a:pt x="117429" y="470680"/>
                </a:lnTo>
                <a:cubicBezTo>
                  <a:pt x="117061" y="471048"/>
                  <a:pt x="116693" y="471416"/>
                  <a:pt x="115957" y="471416"/>
                </a:cubicBezTo>
                <a:cubicBezTo>
                  <a:pt x="115589" y="471416"/>
                  <a:pt x="115221" y="471416"/>
                  <a:pt x="114852" y="471048"/>
                </a:cubicBezTo>
                <a:cubicBezTo>
                  <a:pt x="114116" y="470312"/>
                  <a:pt x="113748" y="469207"/>
                  <a:pt x="114484" y="468471"/>
                </a:cubicBezTo>
                <a:lnTo>
                  <a:pt x="120742" y="460004"/>
                </a:lnTo>
                <a:cubicBezTo>
                  <a:pt x="121479" y="459268"/>
                  <a:pt x="122583" y="458900"/>
                  <a:pt x="123319" y="459636"/>
                </a:cubicBezTo>
                <a:close/>
                <a:moveTo>
                  <a:pt x="144301" y="457796"/>
                </a:moveTo>
                <a:cubicBezTo>
                  <a:pt x="146142" y="458900"/>
                  <a:pt x="146510" y="461109"/>
                  <a:pt x="145774" y="462949"/>
                </a:cubicBezTo>
                <a:lnTo>
                  <a:pt x="135099" y="481355"/>
                </a:lnTo>
                <a:cubicBezTo>
                  <a:pt x="134362" y="482459"/>
                  <a:pt x="132890" y="483196"/>
                  <a:pt x="131786" y="483196"/>
                </a:cubicBezTo>
                <a:cubicBezTo>
                  <a:pt x="131049" y="483196"/>
                  <a:pt x="130681" y="483196"/>
                  <a:pt x="129945" y="482827"/>
                </a:cubicBezTo>
                <a:cubicBezTo>
                  <a:pt x="128104" y="481723"/>
                  <a:pt x="127736" y="479515"/>
                  <a:pt x="128472" y="477674"/>
                </a:cubicBezTo>
                <a:lnTo>
                  <a:pt x="139148" y="459268"/>
                </a:lnTo>
                <a:cubicBezTo>
                  <a:pt x="140252" y="457428"/>
                  <a:pt x="142461" y="457059"/>
                  <a:pt x="144301" y="457796"/>
                </a:cubicBezTo>
                <a:close/>
                <a:moveTo>
                  <a:pt x="296701" y="457795"/>
                </a:moveTo>
                <a:cubicBezTo>
                  <a:pt x="298542" y="456690"/>
                  <a:pt x="300751" y="457427"/>
                  <a:pt x="301855" y="459267"/>
                </a:cubicBezTo>
                <a:lnTo>
                  <a:pt x="312530" y="477673"/>
                </a:lnTo>
                <a:cubicBezTo>
                  <a:pt x="313635" y="479514"/>
                  <a:pt x="312898" y="481722"/>
                  <a:pt x="311058" y="482827"/>
                </a:cubicBezTo>
                <a:cubicBezTo>
                  <a:pt x="310690" y="483195"/>
                  <a:pt x="309953" y="483195"/>
                  <a:pt x="309217" y="483195"/>
                </a:cubicBezTo>
                <a:cubicBezTo>
                  <a:pt x="308113" y="483195"/>
                  <a:pt x="306640" y="482459"/>
                  <a:pt x="305904" y="481354"/>
                </a:cubicBezTo>
                <a:lnTo>
                  <a:pt x="295229" y="462949"/>
                </a:lnTo>
                <a:cubicBezTo>
                  <a:pt x="294125" y="461108"/>
                  <a:pt x="294861" y="458899"/>
                  <a:pt x="296701" y="457795"/>
                </a:cubicBezTo>
                <a:close/>
                <a:moveTo>
                  <a:pt x="107489" y="448960"/>
                </a:moveTo>
                <a:cubicBezTo>
                  <a:pt x="108226" y="448224"/>
                  <a:pt x="109330" y="448224"/>
                  <a:pt x="110066" y="448960"/>
                </a:cubicBezTo>
                <a:cubicBezTo>
                  <a:pt x="110802" y="449696"/>
                  <a:pt x="110802" y="450801"/>
                  <a:pt x="110066" y="451537"/>
                </a:cubicBezTo>
                <a:lnTo>
                  <a:pt x="103072" y="459267"/>
                </a:lnTo>
                <a:cubicBezTo>
                  <a:pt x="102704" y="459267"/>
                  <a:pt x="102336" y="459635"/>
                  <a:pt x="101600" y="459635"/>
                </a:cubicBezTo>
                <a:cubicBezTo>
                  <a:pt x="101231" y="459635"/>
                  <a:pt x="100863" y="459635"/>
                  <a:pt x="100495" y="459267"/>
                </a:cubicBezTo>
                <a:cubicBezTo>
                  <a:pt x="99759" y="458531"/>
                  <a:pt x="99759" y="457427"/>
                  <a:pt x="100495" y="456690"/>
                </a:cubicBezTo>
                <a:close/>
                <a:moveTo>
                  <a:pt x="330936" y="448592"/>
                </a:moveTo>
                <a:cubicBezTo>
                  <a:pt x="331672" y="447856"/>
                  <a:pt x="332777" y="447856"/>
                  <a:pt x="333513" y="448592"/>
                </a:cubicBezTo>
                <a:lnTo>
                  <a:pt x="340507" y="456323"/>
                </a:lnTo>
                <a:cubicBezTo>
                  <a:pt x="341243" y="457059"/>
                  <a:pt x="341243" y="458163"/>
                  <a:pt x="340507" y="458899"/>
                </a:cubicBezTo>
                <a:cubicBezTo>
                  <a:pt x="340139" y="459268"/>
                  <a:pt x="339771" y="459636"/>
                  <a:pt x="339403" y="459636"/>
                </a:cubicBezTo>
                <a:cubicBezTo>
                  <a:pt x="339035" y="459636"/>
                  <a:pt x="338299" y="459268"/>
                  <a:pt x="337930" y="458899"/>
                </a:cubicBezTo>
                <a:lnTo>
                  <a:pt x="330936" y="451169"/>
                </a:lnTo>
                <a:cubicBezTo>
                  <a:pt x="330200" y="450433"/>
                  <a:pt x="330200" y="449328"/>
                  <a:pt x="330936" y="448592"/>
                </a:cubicBezTo>
                <a:close/>
                <a:moveTo>
                  <a:pt x="343820" y="436444"/>
                </a:moveTo>
                <a:cubicBezTo>
                  <a:pt x="344556" y="435708"/>
                  <a:pt x="345661" y="435708"/>
                  <a:pt x="346397" y="436444"/>
                </a:cubicBezTo>
                <a:lnTo>
                  <a:pt x="354127" y="443438"/>
                </a:lnTo>
                <a:cubicBezTo>
                  <a:pt x="354864" y="444174"/>
                  <a:pt x="354864" y="445279"/>
                  <a:pt x="354127" y="446015"/>
                </a:cubicBezTo>
                <a:cubicBezTo>
                  <a:pt x="353391" y="446383"/>
                  <a:pt x="353023" y="446383"/>
                  <a:pt x="352655" y="446383"/>
                </a:cubicBezTo>
                <a:cubicBezTo>
                  <a:pt x="352287" y="446383"/>
                  <a:pt x="351919" y="446383"/>
                  <a:pt x="351551" y="446015"/>
                </a:cubicBezTo>
                <a:lnTo>
                  <a:pt x="343820" y="439021"/>
                </a:lnTo>
                <a:cubicBezTo>
                  <a:pt x="343084" y="438285"/>
                  <a:pt x="343084" y="437181"/>
                  <a:pt x="343820" y="436444"/>
                </a:cubicBezTo>
                <a:close/>
                <a:moveTo>
                  <a:pt x="94606" y="436076"/>
                </a:moveTo>
                <a:cubicBezTo>
                  <a:pt x="95342" y="435340"/>
                  <a:pt x="96446" y="435340"/>
                  <a:pt x="97182" y="436076"/>
                </a:cubicBezTo>
                <a:cubicBezTo>
                  <a:pt x="97919" y="436812"/>
                  <a:pt x="97919" y="437917"/>
                  <a:pt x="97182" y="438653"/>
                </a:cubicBezTo>
                <a:lnTo>
                  <a:pt x="89452" y="445647"/>
                </a:lnTo>
                <a:cubicBezTo>
                  <a:pt x="89452" y="446383"/>
                  <a:pt x="89084" y="446383"/>
                  <a:pt x="88348" y="446383"/>
                </a:cubicBezTo>
                <a:cubicBezTo>
                  <a:pt x="87980" y="446383"/>
                  <a:pt x="87243" y="446015"/>
                  <a:pt x="86875" y="445647"/>
                </a:cubicBezTo>
                <a:cubicBezTo>
                  <a:pt x="86139" y="444911"/>
                  <a:pt x="86139" y="443806"/>
                  <a:pt x="86875" y="443070"/>
                </a:cubicBezTo>
                <a:close/>
                <a:moveTo>
                  <a:pt x="356704" y="422457"/>
                </a:moveTo>
                <a:lnTo>
                  <a:pt x="365171" y="428714"/>
                </a:lnTo>
                <a:cubicBezTo>
                  <a:pt x="365907" y="429450"/>
                  <a:pt x="366275" y="430555"/>
                  <a:pt x="365539" y="431291"/>
                </a:cubicBezTo>
                <a:cubicBezTo>
                  <a:pt x="365171" y="431659"/>
                  <a:pt x="364803" y="432027"/>
                  <a:pt x="364066" y="432027"/>
                </a:cubicBezTo>
                <a:cubicBezTo>
                  <a:pt x="363698" y="432027"/>
                  <a:pt x="363330" y="432027"/>
                  <a:pt x="362962" y="431659"/>
                </a:cubicBezTo>
                <a:lnTo>
                  <a:pt x="354495" y="425401"/>
                </a:lnTo>
                <a:cubicBezTo>
                  <a:pt x="353759" y="424665"/>
                  <a:pt x="353391" y="423561"/>
                  <a:pt x="354127" y="422825"/>
                </a:cubicBezTo>
                <a:cubicBezTo>
                  <a:pt x="354864" y="422088"/>
                  <a:pt x="355968" y="421720"/>
                  <a:pt x="356704" y="422457"/>
                </a:cubicBezTo>
                <a:close/>
                <a:moveTo>
                  <a:pt x="84298" y="422457"/>
                </a:moveTo>
                <a:cubicBezTo>
                  <a:pt x="85034" y="421720"/>
                  <a:pt x="86139" y="422088"/>
                  <a:pt x="86875" y="422825"/>
                </a:cubicBezTo>
                <a:cubicBezTo>
                  <a:pt x="87611" y="423561"/>
                  <a:pt x="87243" y="424665"/>
                  <a:pt x="86507" y="425401"/>
                </a:cubicBezTo>
                <a:lnTo>
                  <a:pt x="78040" y="431659"/>
                </a:lnTo>
                <a:cubicBezTo>
                  <a:pt x="77672" y="432027"/>
                  <a:pt x="77304" y="432027"/>
                  <a:pt x="76936" y="432027"/>
                </a:cubicBezTo>
                <a:cubicBezTo>
                  <a:pt x="76200" y="432027"/>
                  <a:pt x="75831" y="431659"/>
                  <a:pt x="75463" y="431291"/>
                </a:cubicBezTo>
                <a:cubicBezTo>
                  <a:pt x="74727" y="430555"/>
                  <a:pt x="75095" y="429450"/>
                  <a:pt x="75831" y="428714"/>
                </a:cubicBezTo>
                <a:close/>
                <a:moveTo>
                  <a:pt x="357808" y="400738"/>
                </a:moveTo>
                <a:lnTo>
                  <a:pt x="376214" y="411413"/>
                </a:lnTo>
                <a:cubicBezTo>
                  <a:pt x="378054" y="412517"/>
                  <a:pt x="378423" y="414726"/>
                  <a:pt x="377686" y="416566"/>
                </a:cubicBezTo>
                <a:cubicBezTo>
                  <a:pt x="376950" y="417671"/>
                  <a:pt x="375478" y="418407"/>
                  <a:pt x="374373" y="418407"/>
                </a:cubicBezTo>
                <a:cubicBezTo>
                  <a:pt x="373637" y="418407"/>
                  <a:pt x="373269" y="418407"/>
                  <a:pt x="372533" y="418039"/>
                </a:cubicBezTo>
                <a:lnTo>
                  <a:pt x="354127" y="407363"/>
                </a:lnTo>
                <a:cubicBezTo>
                  <a:pt x="352286" y="406259"/>
                  <a:pt x="351918" y="404051"/>
                  <a:pt x="352655" y="402210"/>
                </a:cubicBezTo>
                <a:cubicBezTo>
                  <a:pt x="353759" y="400370"/>
                  <a:pt x="355968" y="400001"/>
                  <a:pt x="357808" y="400738"/>
                </a:cubicBezTo>
                <a:close/>
                <a:moveTo>
                  <a:pt x="83194" y="400737"/>
                </a:moveTo>
                <a:cubicBezTo>
                  <a:pt x="85035" y="399632"/>
                  <a:pt x="87243" y="400369"/>
                  <a:pt x="88348" y="402209"/>
                </a:cubicBezTo>
                <a:cubicBezTo>
                  <a:pt x="89452" y="404050"/>
                  <a:pt x="88716" y="406259"/>
                  <a:pt x="86875" y="407363"/>
                </a:cubicBezTo>
                <a:lnTo>
                  <a:pt x="68470" y="418038"/>
                </a:lnTo>
                <a:cubicBezTo>
                  <a:pt x="68101" y="418038"/>
                  <a:pt x="67365" y="418406"/>
                  <a:pt x="66629" y="418406"/>
                </a:cubicBezTo>
                <a:cubicBezTo>
                  <a:pt x="65525" y="418406"/>
                  <a:pt x="64052" y="417670"/>
                  <a:pt x="63316" y="416566"/>
                </a:cubicBezTo>
                <a:cubicBezTo>
                  <a:pt x="62212" y="414725"/>
                  <a:pt x="62948" y="412516"/>
                  <a:pt x="64788" y="411412"/>
                </a:cubicBezTo>
                <a:close/>
                <a:moveTo>
                  <a:pt x="374006" y="391903"/>
                </a:moveTo>
                <a:lnTo>
                  <a:pt x="383577" y="396320"/>
                </a:lnTo>
                <a:cubicBezTo>
                  <a:pt x="384681" y="396689"/>
                  <a:pt x="385049" y="397793"/>
                  <a:pt x="384681" y="398897"/>
                </a:cubicBezTo>
                <a:cubicBezTo>
                  <a:pt x="383945" y="399265"/>
                  <a:pt x="383577" y="400001"/>
                  <a:pt x="382841" y="400001"/>
                </a:cubicBezTo>
                <a:cubicBezTo>
                  <a:pt x="382473" y="400001"/>
                  <a:pt x="382473" y="400001"/>
                  <a:pt x="382104" y="400001"/>
                </a:cubicBezTo>
                <a:lnTo>
                  <a:pt x="372533" y="395584"/>
                </a:lnTo>
                <a:cubicBezTo>
                  <a:pt x="371429" y="395216"/>
                  <a:pt x="371061" y="394112"/>
                  <a:pt x="371429" y="393008"/>
                </a:cubicBezTo>
                <a:cubicBezTo>
                  <a:pt x="371797" y="391903"/>
                  <a:pt x="372901" y="391535"/>
                  <a:pt x="374006" y="391903"/>
                </a:cubicBezTo>
                <a:close/>
                <a:moveTo>
                  <a:pt x="66997" y="391903"/>
                </a:moveTo>
                <a:cubicBezTo>
                  <a:pt x="68102" y="391535"/>
                  <a:pt x="68838" y="391903"/>
                  <a:pt x="69574" y="393008"/>
                </a:cubicBezTo>
                <a:cubicBezTo>
                  <a:pt x="69942" y="394112"/>
                  <a:pt x="69574" y="394848"/>
                  <a:pt x="68470" y="395584"/>
                </a:cubicBezTo>
                <a:lnTo>
                  <a:pt x="58899" y="400001"/>
                </a:lnTo>
                <a:cubicBezTo>
                  <a:pt x="58899" y="399633"/>
                  <a:pt x="58531" y="400001"/>
                  <a:pt x="58163" y="400001"/>
                </a:cubicBezTo>
                <a:cubicBezTo>
                  <a:pt x="57426" y="400001"/>
                  <a:pt x="56690" y="399633"/>
                  <a:pt x="56322" y="398897"/>
                </a:cubicBezTo>
                <a:cubicBezTo>
                  <a:pt x="55954" y="397793"/>
                  <a:pt x="56322" y="397057"/>
                  <a:pt x="57426" y="396320"/>
                </a:cubicBezTo>
                <a:close/>
                <a:moveTo>
                  <a:pt x="379896" y="375705"/>
                </a:moveTo>
                <a:lnTo>
                  <a:pt x="389835" y="379018"/>
                </a:lnTo>
                <a:cubicBezTo>
                  <a:pt x="390939" y="379386"/>
                  <a:pt x="391307" y="380491"/>
                  <a:pt x="390939" y="381227"/>
                </a:cubicBezTo>
                <a:cubicBezTo>
                  <a:pt x="390939" y="381963"/>
                  <a:pt x="390203" y="382331"/>
                  <a:pt x="389467" y="382331"/>
                </a:cubicBezTo>
                <a:cubicBezTo>
                  <a:pt x="389099" y="382331"/>
                  <a:pt x="389099" y="382331"/>
                  <a:pt x="388731" y="382331"/>
                </a:cubicBezTo>
                <a:lnTo>
                  <a:pt x="378791" y="379018"/>
                </a:lnTo>
                <a:cubicBezTo>
                  <a:pt x="377687" y="378650"/>
                  <a:pt x="377319" y="377546"/>
                  <a:pt x="377687" y="376810"/>
                </a:cubicBezTo>
                <a:cubicBezTo>
                  <a:pt x="378055" y="375705"/>
                  <a:pt x="379159" y="375337"/>
                  <a:pt x="379896" y="375705"/>
                </a:cubicBezTo>
                <a:close/>
                <a:moveTo>
                  <a:pt x="60739" y="375705"/>
                </a:moveTo>
                <a:cubicBezTo>
                  <a:pt x="61844" y="375337"/>
                  <a:pt x="62580" y="376073"/>
                  <a:pt x="62948" y="376809"/>
                </a:cubicBezTo>
                <a:cubicBezTo>
                  <a:pt x="63316" y="377913"/>
                  <a:pt x="62580" y="378650"/>
                  <a:pt x="61844" y="379018"/>
                </a:cubicBezTo>
                <a:lnTo>
                  <a:pt x="51905" y="382331"/>
                </a:lnTo>
                <a:cubicBezTo>
                  <a:pt x="51905" y="382331"/>
                  <a:pt x="51905" y="382331"/>
                  <a:pt x="51536" y="382331"/>
                </a:cubicBezTo>
                <a:cubicBezTo>
                  <a:pt x="50800" y="382331"/>
                  <a:pt x="50064" y="381963"/>
                  <a:pt x="49696" y="381227"/>
                </a:cubicBezTo>
                <a:cubicBezTo>
                  <a:pt x="49328" y="380123"/>
                  <a:pt x="50064" y="379386"/>
                  <a:pt x="50800" y="379018"/>
                </a:cubicBezTo>
                <a:close/>
                <a:moveTo>
                  <a:pt x="384313" y="358772"/>
                </a:moveTo>
                <a:lnTo>
                  <a:pt x="394620" y="360981"/>
                </a:lnTo>
                <a:cubicBezTo>
                  <a:pt x="395724" y="361349"/>
                  <a:pt x="396092" y="362085"/>
                  <a:pt x="396092" y="363189"/>
                </a:cubicBezTo>
                <a:cubicBezTo>
                  <a:pt x="395724" y="363926"/>
                  <a:pt x="394988" y="364662"/>
                  <a:pt x="394252" y="364662"/>
                </a:cubicBezTo>
                <a:cubicBezTo>
                  <a:pt x="394252" y="364662"/>
                  <a:pt x="393884" y="364662"/>
                  <a:pt x="393884" y="364662"/>
                </a:cubicBezTo>
                <a:lnTo>
                  <a:pt x="383576" y="362453"/>
                </a:lnTo>
                <a:cubicBezTo>
                  <a:pt x="382472" y="362085"/>
                  <a:pt x="382104" y="361349"/>
                  <a:pt x="382104" y="360245"/>
                </a:cubicBezTo>
                <a:cubicBezTo>
                  <a:pt x="382472" y="359140"/>
                  <a:pt x="383208" y="358772"/>
                  <a:pt x="384313" y="358772"/>
                </a:cubicBezTo>
                <a:close/>
                <a:moveTo>
                  <a:pt x="56689" y="358772"/>
                </a:moveTo>
                <a:cubicBezTo>
                  <a:pt x="57794" y="358404"/>
                  <a:pt x="58530" y="359140"/>
                  <a:pt x="58898" y="360244"/>
                </a:cubicBezTo>
                <a:cubicBezTo>
                  <a:pt x="59266" y="361348"/>
                  <a:pt x="58530" y="362085"/>
                  <a:pt x="57426" y="362453"/>
                </a:cubicBezTo>
                <a:lnTo>
                  <a:pt x="47118" y="364661"/>
                </a:lnTo>
                <a:cubicBezTo>
                  <a:pt x="47118" y="364661"/>
                  <a:pt x="46750" y="364661"/>
                  <a:pt x="46750" y="364661"/>
                </a:cubicBezTo>
                <a:cubicBezTo>
                  <a:pt x="46014" y="364661"/>
                  <a:pt x="45278" y="363925"/>
                  <a:pt x="44910" y="363189"/>
                </a:cubicBezTo>
                <a:cubicBezTo>
                  <a:pt x="44542" y="362085"/>
                  <a:pt x="45278" y="361348"/>
                  <a:pt x="46382" y="360980"/>
                </a:cubicBezTo>
                <a:close/>
                <a:moveTo>
                  <a:pt x="386889" y="341839"/>
                </a:moveTo>
                <a:lnTo>
                  <a:pt x="397565" y="342943"/>
                </a:lnTo>
                <a:cubicBezTo>
                  <a:pt x="398669" y="342943"/>
                  <a:pt x="399405" y="344047"/>
                  <a:pt x="399037" y="344783"/>
                </a:cubicBezTo>
                <a:cubicBezTo>
                  <a:pt x="398669" y="345520"/>
                  <a:pt x="397933" y="346256"/>
                  <a:pt x="397197" y="346256"/>
                </a:cubicBezTo>
                <a:lnTo>
                  <a:pt x="386521" y="345152"/>
                </a:lnTo>
                <a:cubicBezTo>
                  <a:pt x="385417" y="345152"/>
                  <a:pt x="384681" y="344047"/>
                  <a:pt x="385049" y="343311"/>
                </a:cubicBezTo>
                <a:cubicBezTo>
                  <a:pt x="385049" y="342207"/>
                  <a:pt x="386153" y="341471"/>
                  <a:pt x="386889" y="341839"/>
                </a:cubicBezTo>
                <a:close/>
                <a:moveTo>
                  <a:pt x="54113" y="341839"/>
                </a:moveTo>
                <a:cubicBezTo>
                  <a:pt x="55217" y="341839"/>
                  <a:pt x="55953" y="342575"/>
                  <a:pt x="55953" y="343312"/>
                </a:cubicBezTo>
                <a:cubicBezTo>
                  <a:pt x="55953" y="344416"/>
                  <a:pt x="55217" y="345152"/>
                  <a:pt x="54481" y="345152"/>
                </a:cubicBezTo>
                <a:lnTo>
                  <a:pt x="43806" y="346256"/>
                </a:lnTo>
                <a:cubicBezTo>
                  <a:pt x="42701" y="346256"/>
                  <a:pt x="41965" y="345520"/>
                  <a:pt x="41965" y="344784"/>
                </a:cubicBezTo>
                <a:cubicBezTo>
                  <a:pt x="41965" y="343680"/>
                  <a:pt x="42701" y="342943"/>
                  <a:pt x="43437" y="342943"/>
                </a:cubicBezTo>
                <a:close/>
                <a:moveTo>
                  <a:pt x="376582" y="321960"/>
                </a:moveTo>
                <a:lnTo>
                  <a:pt x="397933" y="321960"/>
                </a:lnTo>
                <a:cubicBezTo>
                  <a:pt x="400142" y="321960"/>
                  <a:pt x="401614" y="323433"/>
                  <a:pt x="401614" y="325641"/>
                </a:cubicBezTo>
                <a:cubicBezTo>
                  <a:pt x="401614" y="327850"/>
                  <a:pt x="400142" y="329322"/>
                  <a:pt x="397933" y="329322"/>
                </a:cubicBezTo>
                <a:lnTo>
                  <a:pt x="376582" y="329322"/>
                </a:lnTo>
                <a:cubicBezTo>
                  <a:pt x="374373" y="329322"/>
                  <a:pt x="372901" y="327850"/>
                  <a:pt x="372901" y="325641"/>
                </a:cubicBezTo>
                <a:cubicBezTo>
                  <a:pt x="372901" y="323433"/>
                  <a:pt x="374373" y="321960"/>
                  <a:pt x="376582" y="321960"/>
                </a:cubicBezTo>
                <a:close/>
                <a:moveTo>
                  <a:pt x="42701" y="321960"/>
                </a:moveTo>
                <a:lnTo>
                  <a:pt x="64052" y="321960"/>
                </a:lnTo>
                <a:cubicBezTo>
                  <a:pt x="66261" y="321960"/>
                  <a:pt x="67733" y="323433"/>
                  <a:pt x="67733" y="325641"/>
                </a:cubicBezTo>
                <a:cubicBezTo>
                  <a:pt x="67733" y="327850"/>
                  <a:pt x="66261" y="329322"/>
                  <a:pt x="64052" y="329322"/>
                </a:cubicBezTo>
                <a:lnTo>
                  <a:pt x="42701" y="329322"/>
                </a:lnTo>
                <a:cubicBezTo>
                  <a:pt x="40492" y="329322"/>
                  <a:pt x="39020" y="327850"/>
                  <a:pt x="39020" y="325641"/>
                </a:cubicBezTo>
                <a:cubicBezTo>
                  <a:pt x="39020" y="323433"/>
                  <a:pt x="40492" y="321960"/>
                  <a:pt x="42701" y="321960"/>
                </a:cubicBezTo>
                <a:close/>
                <a:moveTo>
                  <a:pt x="44173" y="305764"/>
                </a:moveTo>
                <a:lnTo>
                  <a:pt x="54849" y="306868"/>
                </a:lnTo>
                <a:cubicBezTo>
                  <a:pt x="55953" y="306868"/>
                  <a:pt x="56689" y="307972"/>
                  <a:pt x="56321" y="308709"/>
                </a:cubicBezTo>
                <a:cubicBezTo>
                  <a:pt x="56321" y="309445"/>
                  <a:pt x="55585" y="310181"/>
                  <a:pt x="54481" y="310181"/>
                </a:cubicBezTo>
                <a:lnTo>
                  <a:pt x="43805" y="309077"/>
                </a:lnTo>
                <a:cubicBezTo>
                  <a:pt x="42701" y="309077"/>
                  <a:pt x="41965" y="307972"/>
                  <a:pt x="42333" y="307236"/>
                </a:cubicBezTo>
                <a:cubicBezTo>
                  <a:pt x="42333" y="306132"/>
                  <a:pt x="43437" y="305396"/>
                  <a:pt x="44173" y="305764"/>
                </a:cubicBezTo>
                <a:close/>
                <a:moveTo>
                  <a:pt x="396829" y="305763"/>
                </a:moveTo>
                <a:cubicBezTo>
                  <a:pt x="397933" y="305763"/>
                  <a:pt x="398669" y="306500"/>
                  <a:pt x="398669" y="307236"/>
                </a:cubicBezTo>
                <a:cubicBezTo>
                  <a:pt x="398669" y="308340"/>
                  <a:pt x="397933" y="309076"/>
                  <a:pt x="397197" y="309076"/>
                </a:cubicBezTo>
                <a:lnTo>
                  <a:pt x="386522" y="310181"/>
                </a:lnTo>
                <a:cubicBezTo>
                  <a:pt x="385417" y="310181"/>
                  <a:pt x="384681" y="309444"/>
                  <a:pt x="384681" y="308708"/>
                </a:cubicBezTo>
                <a:cubicBezTo>
                  <a:pt x="384681" y="307604"/>
                  <a:pt x="385417" y="306868"/>
                  <a:pt x="386153" y="306868"/>
                </a:cubicBezTo>
                <a:close/>
                <a:moveTo>
                  <a:pt x="393883" y="286990"/>
                </a:moveTo>
                <a:cubicBezTo>
                  <a:pt x="394988" y="286622"/>
                  <a:pt x="395724" y="287358"/>
                  <a:pt x="396092" y="288462"/>
                </a:cubicBezTo>
                <a:cubicBezTo>
                  <a:pt x="396460" y="289566"/>
                  <a:pt x="395724" y="290303"/>
                  <a:pt x="394620" y="290671"/>
                </a:cubicBezTo>
                <a:lnTo>
                  <a:pt x="384312" y="292879"/>
                </a:lnTo>
                <a:cubicBezTo>
                  <a:pt x="383944" y="292879"/>
                  <a:pt x="383944" y="292879"/>
                  <a:pt x="383944" y="292879"/>
                </a:cubicBezTo>
                <a:cubicBezTo>
                  <a:pt x="383208" y="292879"/>
                  <a:pt x="382472" y="292143"/>
                  <a:pt x="382104" y="291407"/>
                </a:cubicBezTo>
                <a:cubicBezTo>
                  <a:pt x="381736" y="290303"/>
                  <a:pt x="382472" y="289566"/>
                  <a:pt x="383576" y="289198"/>
                </a:cubicBezTo>
                <a:close/>
                <a:moveTo>
                  <a:pt x="47119" y="286989"/>
                </a:moveTo>
                <a:lnTo>
                  <a:pt x="57426" y="289198"/>
                </a:lnTo>
                <a:cubicBezTo>
                  <a:pt x="58530" y="289566"/>
                  <a:pt x="58898" y="290302"/>
                  <a:pt x="58898" y="291406"/>
                </a:cubicBezTo>
                <a:cubicBezTo>
                  <a:pt x="58898" y="292143"/>
                  <a:pt x="58162" y="292879"/>
                  <a:pt x="57058" y="292879"/>
                </a:cubicBezTo>
                <a:cubicBezTo>
                  <a:pt x="57058" y="292879"/>
                  <a:pt x="56690" y="292879"/>
                  <a:pt x="56690" y="292879"/>
                </a:cubicBezTo>
                <a:lnTo>
                  <a:pt x="46382" y="290670"/>
                </a:lnTo>
                <a:cubicBezTo>
                  <a:pt x="45278" y="290302"/>
                  <a:pt x="44910" y="289566"/>
                  <a:pt x="44910" y="288462"/>
                </a:cubicBezTo>
                <a:cubicBezTo>
                  <a:pt x="45278" y="287357"/>
                  <a:pt x="46014" y="286989"/>
                  <a:pt x="47119" y="286989"/>
                </a:cubicBezTo>
                <a:close/>
                <a:moveTo>
                  <a:pt x="224183" y="285516"/>
                </a:moveTo>
                <a:cubicBezTo>
                  <a:pt x="224551" y="282572"/>
                  <a:pt x="226760" y="282572"/>
                  <a:pt x="227128" y="285516"/>
                </a:cubicBezTo>
                <a:lnTo>
                  <a:pt x="230441" y="312757"/>
                </a:lnTo>
                <a:lnTo>
                  <a:pt x="230441" y="315930"/>
                </a:lnTo>
                <a:lnTo>
                  <a:pt x="234489" y="316071"/>
                </a:lnTo>
                <a:lnTo>
                  <a:pt x="255472" y="320856"/>
                </a:lnTo>
                <a:cubicBezTo>
                  <a:pt x="257681" y="321225"/>
                  <a:pt x="257681" y="324538"/>
                  <a:pt x="255472" y="324906"/>
                </a:cubicBezTo>
                <a:lnTo>
                  <a:pt x="234857" y="330059"/>
                </a:lnTo>
                <a:lnTo>
                  <a:pt x="230441" y="330258"/>
                </a:lnTo>
                <a:lnTo>
                  <a:pt x="230441" y="355827"/>
                </a:lnTo>
                <a:lnTo>
                  <a:pt x="223078" y="462212"/>
                </a:lnTo>
                <a:cubicBezTo>
                  <a:pt x="222710" y="465157"/>
                  <a:pt x="220133" y="465157"/>
                  <a:pt x="220502" y="462212"/>
                </a:cubicBezTo>
                <a:lnTo>
                  <a:pt x="217925" y="354354"/>
                </a:lnTo>
                <a:lnTo>
                  <a:pt x="218968" y="330774"/>
                </a:lnTo>
                <a:lnTo>
                  <a:pt x="202095" y="331532"/>
                </a:lnTo>
                <a:lnTo>
                  <a:pt x="121110" y="325274"/>
                </a:lnTo>
                <a:cubicBezTo>
                  <a:pt x="118901" y="325274"/>
                  <a:pt x="118901" y="321961"/>
                  <a:pt x="121110" y="321593"/>
                </a:cubicBezTo>
                <a:lnTo>
                  <a:pt x="202831" y="314967"/>
                </a:lnTo>
                <a:lnTo>
                  <a:pt x="219641" y="315553"/>
                </a:lnTo>
                <a:lnTo>
                  <a:pt x="219765" y="312757"/>
                </a:lnTo>
                <a:close/>
                <a:moveTo>
                  <a:pt x="388362" y="269320"/>
                </a:moveTo>
                <a:cubicBezTo>
                  <a:pt x="389467" y="268952"/>
                  <a:pt x="390203" y="269688"/>
                  <a:pt x="390571" y="270424"/>
                </a:cubicBezTo>
                <a:cubicBezTo>
                  <a:pt x="390939" y="271529"/>
                  <a:pt x="390203" y="272265"/>
                  <a:pt x="389467" y="272633"/>
                </a:cubicBezTo>
                <a:lnTo>
                  <a:pt x="379528" y="275946"/>
                </a:lnTo>
                <a:cubicBezTo>
                  <a:pt x="379528" y="275946"/>
                  <a:pt x="379528" y="275946"/>
                  <a:pt x="379159" y="275946"/>
                </a:cubicBezTo>
                <a:cubicBezTo>
                  <a:pt x="378423" y="275946"/>
                  <a:pt x="377687" y="275578"/>
                  <a:pt x="377319" y="274842"/>
                </a:cubicBezTo>
                <a:cubicBezTo>
                  <a:pt x="376951" y="273738"/>
                  <a:pt x="377687" y="273001"/>
                  <a:pt x="378423" y="272633"/>
                </a:cubicBezTo>
                <a:close/>
                <a:moveTo>
                  <a:pt x="52273" y="269320"/>
                </a:moveTo>
                <a:lnTo>
                  <a:pt x="62212" y="272633"/>
                </a:lnTo>
                <a:cubicBezTo>
                  <a:pt x="63316" y="273001"/>
                  <a:pt x="63684" y="274106"/>
                  <a:pt x="63316" y="274842"/>
                </a:cubicBezTo>
                <a:cubicBezTo>
                  <a:pt x="63316" y="275578"/>
                  <a:pt x="62580" y="275946"/>
                  <a:pt x="61844" y="275946"/>
                </a:cubicBezTo>
                <a:cubicBezTo>
                  <a:pt x="61476" y="275946"/>
                  <a:pt x="61476" y="275946"/>
                  <a:pt x="61108" y="275946"/>
                </a:cubicBezTo>
                <a:lnTo>
                  <a:pt x="51168" y="272633"/>
                </a:lnTo>
                <a:cubicBezTo>
                  <a:pt x="50064" y="272265"/>
                  <a:pt x="49696" y="271161"/>
                  <a:pt x="50064" y="270425"/>
                </a:cubicBezTo>
                <a:cubicBezTo>
                  <a:pt x="50432" y="269320"/>
                  <a:pt x="51536" y="268952"/>
                  <a:pt x="52273" y="269320"/>
                </a:cubicBezTo>
                <a:close/>
                <a:moveTo>
                  <a:pt x="381736" y="251650"/>
                </a:moveTo>
                <a:cubicBezTo>
                  <a:pt x="382841" y="251282"/>
                  <a:pt x="383577" y="251650"/>
                  <a:pt x="384313" y="252754"/>
                </a:cubicBezTo>
                <a:cubicBezTo>
                  <a:pt x="384681" y="253859"/>
                  <a:pt x="384313" y="254595"/>
                  <a:pt x="383209" y="255331"/>
                </a:cubicBezTo>
                <a:lnTo>
                  <a:pt x="373638" y="259748"/>
                </a:lnTo>
                <a:cubicBezTo>
                  <a:pt x="373638" y="259748"/>
                  <a:pt x="373270" y="259748"/>
                  <a:pt x="372902" y="259748"/>
                </a:cubicBezTo>
                <a:cubicBezTo>
                  <a:pt x="372165" y="259748"/>
                  <a:pt x="371429" y="259380"/>
                  <a:pt x="371061" y="258644"/>
                </a:cubicBezTo>
                <a:cubicBezTo>
                  <a:pt x="370693" y="257540"/>
                  <a:pt x="371061" y="256804"/>
                  <a:pt x="372165" y="256067"/>
                </a:cubicBezTo>
                <a:close/>
                <a:moveTo>
                  <a:pt x="59267" y="251650"/>
                </a:moveTo>
                <a:lnTo>
                  <a:pt x="68838" y="256067"/>
                </a:lnTo>
                <a:cubicBezTo>
                  <a:pt x="69942" y="256435"/>
                  <a:pt x="70310" y="257540"/>
                  <a:pt x="69942" y="258644"/>
                </a:cubicBezTo>
                <a:cubicBezTo>
                  <a:pt x="69206" y="259380"/>
                  <a:pt x="68838" y="259748"/>
                  <a:pt x="68102" y="259748"/>
                </a:cubicBezTo>
                <a:cubicBezTo>
                  <a:pt x="67734" y="259748"/>
                  <a:pt x="67734" y="259748"/>
                  <a:pt x="67365" y="259748"/>
                </a:cubicBezTo>
                <a:lnTo>
                  <a:pt x="57794" y="255331"/>
                </a:lnTo>
                <a:cubicBezTo>
                  <a:pt x="56690" y="254963"/>
                  <a:pt x="56322" y="253859"/>
                  <a:pt x="56690" y="252754"/>
                </a:cubicBezTo>
                <a:cubicBezTo>
                  <a:pt x="57058" y="251650"/>
                  <a:pt x="58163" y="251282"/>
                  <a:pt x="59267" y="251650"/>
                </a:cubicBezTo>
                <a:close/>
                <a:moveTo>
                  <a:pt x="372533" y="233613"/>
                </a:moveTo>
                <a:cubicBezTo>
                  <a:pt x="374374" y="232508"/>
                  <a:pt x="376582" y="233245"/>
                  <a:pt x="377687" y="235085"/>
                </a:cubicBezTo>
                <a:cubicBezTo>
                  <a:pt x="378791" y="236926"/>
                  <a:pt x="378055" y="239135"/>
                  <a:pt x="376214" y="240239"/>
                </a:cubicBezTo>
                <a:lnTo>
                  <a:pt x="357808" y="250914"/>
                </a:lnTo>
                <a:cubicBezTo>
                  <a:pt x="357072" y="251283"/>
                  <a:pt x="356336" y="251283"/>
                  <a:pt x="355968" y="251283"/>
                </a:cubicBezTo>
                <a:cubicBezTo>
                  <a:pt x="354864" y="251283"/>
                  <a:pt x="353391" y="250546"/>
                  <a:pt x="352655" y="249442"/>
                </a:cubicBezTo>
                <a:cubicBezTo>
                  <a:pt x="351551" y="247602"/>
                  <a:pt x="352287" y="245392"/>
                  <a:pt x="354127" y="244288"/>
                </a:cubicBezTo>
                <a:close/>
                <a:moveTo>
                  <a:pt x="68469" y="233612"/>
                </a:moveTo>
                <a:lnTo>
                  <a:pt x="86875" y="244288"/>
                </a:lnTo>
                <a:cubicBezTo>
                  <a:pt x="88716" y="245392"/>
                  <a:pt x="89084" y="247601"/>
                  <a:pt x="88347" y="249442"/>
                </a:cubicBezTo>
                <a:cubicBezTo>
                  <a:pt x="87611" y="250546"/>
                  <a:pt x="86507" y="251282"/>
                  <a:pt x="85034" y="251282"/>
                </a:cubicBezTo>
                <a:cubicBezTo>
                  <a:pt x="84298" y="251282"/>
                  <a:pt x="83930" y="251282"/>
                  <a:pt x="83194" y="250914"/>
                </a:cubicBezTo>
                <a:lnTo>
                  <a:pt x="64788" y="240239"/>
                </a:lnTo>
                <a:cubicBezTo>
                  <a:pt x="62947" y="239134"/>
                  <a:pt x="62579" y="236926"/>
                  <a:pt x="63316" y="235085"/>
                </a:cubicBezTo>
                <a:cubicBezTo>
                  <a:pt x="64052" y="233244"/>
                  <a:pt x="66629" y="232876"/>
                  <a:pt x="68469" y="233612"/>
                </a:cubicBezTo>
                <a:close/>
                <a:moveTo>
                  <a:pt x="362962" y="219993"/>
                </a:moveTo>
                <a:cubicBezTo>
                  <a:pt x="363698" y="219256"/>
                  <a:pt x="364803" y="219624"/>
                  <a:pt x="365539" y="220361"/>
                </a:cubicBezTo>
                <a:cubicBezTo>
                  <a:pt x="366275" y="221097"/>
                  <a:pt x="365907" y="222201"/>
                  <a:pt x="365171" y="222937"/>
                </a:cubicBezTo>
                <a:lnTo>
                  <a:pt x="356704" y="229195"/>
                </a:lnTo>
                <a:cubicBezTo>
                  <a:pt x="356336" y="229195"/>
                  <a:pt x="355968" y="229563"/>
                  <a:pt x="355600" y="229563"/>
                </a:cubicBezTo>
                <a:cubicBezTo>
                  <a:pt x="354864" y="229563"/>
                  <a:pt x="354495" y="229195"/>
                  <a:pt x="354127" y="228827"/>
                </a:cubicBezTo>
                <a:cubicBezTo>
                  <a:pt x="353391" y="228091"/>
                  <a:pt x="353759" y="226986"/>
                  <a:pt x="354495" y="226250"/>
                </a:cubicBezTo>
                <a:close/>
                <a:moveTo>
                  <a:pt x="78040" y="219993"/>
                </a:moveTo>
                <a:lnTo>
                  <a:pt x="86507" y="226250"/>
                </a:lnTo>
                <a:cubicBezTo>
                  <a:pt x="87243" y="226986"/>
                  <a:pt x="87611" y="228091"/>
                  <a:pt x="86875" y="228827"/>
                </a:cubicBezTo>
                <a:cubicBezTo>
                  <a:pt x="86507" y="229195"/>
                  <a:pt x="86139" y="229563"/>
                  <a:pt x="85402" y="229563"/>
                </a:cubicBezTo>
                <a:cubicBezTo>
                  <a:pt x="85034" y="229563"/>
                  <a:pt x="84666" y="229563"/>
                  <a:pt x="84298" y="229195"/>
                </a:cubicBezTo>
                <a:lnTo>
                  <a:pt x="75831" y="222937"/>
                </a:lnTo>
                <a:cubicBezTo>
                  <a:pt x="75095" y="222201"/>
                  <a:pt x="74727" y="221097"/>
                  <a:pt x="75463" y="220361"/>
                </a:cubicBezTo>
                <a:cubicBezTo>
                  <a:pt x="76200" y="219624"/>
                  <a:pt x="77304" y="219256"/>
                  <a:pt x="78040" y="219993"/>
                </a:cubicBezTo>
                <a:close/>
                <a:moveTo>
                  <a:pt x="87611" y="206004"/>
                </a:moveTo>
                <a:cubicBezTo>
                  <a:pt x="88347" y="205268"/>
                  <a:pt x="89452" y="205268"/>
                  <a:pt x="90188" y="206004"/>
                </a:cubicBezTo>
                <a:lnTo>
                  <a:pt x="97918" y="212998"/>
                </a:lnTo>
                <a:cubicBezTo>
                  <a:pt x="98655" y="213734"/>
                  <a:pt x="98655" y="214839"/>
                  <a:pt x="97918" y="215575"/>
                </a:cubicBezTo>
                <a:cubicBezTo>
                  <a:pt x="97550" y="215575"/>
                  <a:pt x="96814" y="215943"/>
                  <a:pt x="96446" y="215943"/>
                </a:cubicBezTo>
                <a:cubicBezTo>
                  <a:pt x="96078" y="215943"/>
                  <a:pt x="95710" y="215943"/>
                  <a:pt x="95342" y="215575"/>
                </a:cubicBezTo>
                <a:lnTo>
                  <a:pt x="87611" y="208581"/>
                </a:lnTo>
                <a:cubicBezTo>
                  <a:pt x="86875" y="207845"/>
                  <a:pt x="86875" y="206740"/>
                  <a:pt x="87611" y="206004"/>
                </a:cubicBezTo>
                <a:close/>
                <a:moveTo>
                  <a:pt x="350815" y="205636"/>
                </a:moveTo>
                <a:cubicBezTo>
                  <a:pt x="351551" y="204900"/>
                  <a:pt x="352655" y="204900"/>
                  <a:pt x="353391" y="205636"/>
                </a:cubicBezTo>
                <a:cubicBezTo>
                  <a:pt x="354128" y="206372"/>
                  <a:pt x="354128" y="207477"/>
                  <a:pt x="353391" y="208213"/>
                </a:cubicBezTo>
                <a:lnTo>
                  <a:pt x="345661" y="215207"/>
                </a:lnTo>
                <a:cubicBezTo>
                  <a:pt x="345293" y="215575"/>
                  <a:pt x="344925" y="215943"/>
                  <a:pt x="344557" y="215943"/>
                </a:cubicBezTo>
                <a:cubicBezTo>
                  <a:pt x="344189" y="215943"/>
                  <a:pt x="343452" y="215575"/>
                  <a:pt x="343084" y="215207"/>
                </a:cubicBezTo>
                <a:cubicBezTo>
                  <a:pt x="342348" y="214471"/>
                  <a:pt x="342348" y="213367"/>
                  <a:pt x="343084" y="212631"/>
                </a:cubicBezTo>
                <a:close/>
                <a:moveTo>
                  <a:pt x="337930" y="192752"/>
                </a:moveTo>
                <a:cubicBezTo>
                  <a:pt x="338667" y="192016"/>
                  <a:pt x="339771" y="192016"/>
                  <a:pt x="340507" y="192752"/>
                </a:cubicBezTo>
                <a:cubicBezTo>
                  <a:pt x="341243" y="193488"/>
                  <a:pt x="341243" y="194593"/>
                  <a:pt x="340507" y="195329"/>
                </a:cubicBezTo>
                <a:lnTo>
                  <a:pt x="333513" y="203059"/>
                </a:lnTo>
                <a:cubicBezTo>
                  <a:pt x="333145" y="203428"/>
                  <a:pt x="332777" y="203428"/>
                  <a:pt x="332041" y="203428"/>
                </a:cubicBezTo>
                <a:cubicBezTo>
                  <a:pt x="331672" y="203428"/>
                  <a:pt x="331304" y="203428"/>
                  <a:pt x="330936" y="203059"/>
                </a:cubicBezTo>
                <a:cubicBezTo>
                  <a:pt x="330200" y="202323"/>
                  <a:pt x="330200" y="201219"/>
                  <a:pt x="330936" y="200483"/>
                </a:cubicBezTo>
                <a:close/>
                <a:moveTo>
                  <a:pt x="100495" y="192383"/>
                </a:moveTo>
                <a:cubicBezTo>
                  <a:pt x="101231" y="191647"/>
                  <a:pt x="102336" y="191647"/>
                  <a:pt x="103072" y="192383"/>
                </a:cubicBezTo>
                <a:lnTo>
                  <a:pt x="110066" y="200114"/>
                </a:lnTo>
                <a:cubicBezTo>
                  <a:pt x="110802" y="200850"/>
                  <a:pt x="110802" y="201954"/>
                  <a:pt x="110066" y="202690"/>
                </a:cubicBezTo>
                <a:cubicBezTo>
                  <a:pt x="109698" y="203427"/>
                  <a:pt x="109330" y="203427"/>
                  <a:pt x="108962" y="203427"/>
                </a:cubicBezTo>
                <a:cubicBezTo>
                  <a:pt x="108594" y="203427"/>
                  <a:pt x="107857" y="203058"/>
                  <a:pt x="107489" y="202690"/>
                </a:cubicBezTo>
                <a:lnTo>
                  <a:pt x="100495" y="194960"/>
                </a:lnTo>
                <a:cubicBezTo>
                  <a:pt x="99759" y="194224"/>
                  <a:pt x="99759" y="193119"/>
                  <a:pt x="100495" y="192383"/>
                </a:cubicBezTo>
                <a:close/>
                <a:moveTo>
                  <a:pt x="325782" y="180604"/>
                </a:moveTo>
                <a:cubicBezTo>
                  <a:pt x="326518" y="181341"/>
                  <a:pt x="326886" y="182445"/>
                  <a:pt x="326150" y="183181"/>
                </a:cubicBezTo>
                <a:lnTo>
                  <a:pt x="319892" y="191648"/>
                </a:lnTo>
                <a:cubicBezTo>
                  <a:pt x="319892" y="192384"/>
                  <a:pt x="319156" y="192384"/>
                  <a:pt x="318420" y="192384"/>
                </a:cubicBezTo>
                <a:cubicBezTo>
                  <a:pt x="318052" y="192384"/>
                  <a:pt x="317684" y="192384"/>
                  <a:pt x="317315" y="192016"/>
                </a:cubicBezTo>
                <a:cubicBezTo>
                  <a:pt x="316579" y="191280"/>
                  <a:pt x="316211" y="190175"/>
                  <a:pt x="316947" y="189439"/>
                </a:cubicBezTo>
                <a:lnTo>
                  <a:pt x="323205" y="180972"/>
                </a:lnTo>
                <a:cubicBezTo>
                  <a:pt x="323941" y="180236"/>
                  <a:pt x="325046" y="179868"/>
                  <a:pt x="325782" y="180604"/>
                </a:cubicBezTo>
                <a:close/>
                <a:moveTo>
                  <a:pt x="115220" y="180604"/>
                </a:moveTo>
                <a:cubicBezTo>
                  <a:pt x="115957" y="179868"/>
                  <a:pt x="117061" y="180236"/>
                  <a:pt x="117797" y="180972"/>
                </a:cubicBezTo>
                <a:lnTo>
                  <a:pt x="124055" y="189439"/>
                </a:lnTo>
                <a:cubicBezTo>
                  <a:pt x="124791" y="190175"/>
                  <a:pt x="124423" y="191280"/>
                  <a:pt x="123687" y="192016"/>
                </a:cubicBezTo>
                <a:cubicBezTo>
                  <a:pt x="123319" y="192384"/>
                  <a:pt x="122951" y="192384"/>
                  <a:pt x="122583" y="192384"/>
                </a:cubicBezTo>
                <a:cubicBezTo>
                  <a:pt x="121847" y="192384"/>
                  <a:pt x="121478" y="192016"/>
                  <a:pt x="121110" y="191648"/>
                </a:cubicBezTo>
                <a:lnTo>
                  <a:pt x="114852" y="183181"/>
                </a:lnTo>
                <a:cubicBezTo>
                  <a:pt x="114116" y="182445"/>
                  <a:pt x="114484" y="181341"/>
                  <a:pt x="115220" y="180604"/>
                </a:cubicBezTo>
                <a:close/>
                <a:moveTo>
                  <a:pt x="311057" y="168825"/>
                </a:moveTo>
                <a:cubicBezTo>
                  <a:pt x="312898" y="169929"/>
                  <a:pt x="313266" y="172138"/>
                  <a:pt x="312530" y="173978"/>
                </a:cubicBezTo>
                <a:lnTo>
                  <a:pt x="301855" y="192384"/>
                </a:lnTo>
                <a:cubicBezTo>
                  <a:pt x="301118" y="193488"/>
                  <a:pt x="300014" y="194225"/>
                  <a:pt x="298542" y="194225"/>
                </a:cubicBezTo>
                <a:cubicBezTo>
                  <a:pt x="297805" y="194225"/>
                  <a:pt x="297437" y="194225"/>
                  <a:pt x="296701" y="193856"/>
                </a:cubicBezTo>
                <a:cubicBezTo>
                  <a:pt x="294860" y="192752"/>
                  <a:pt x="294492" y="190544"/>
                  <a:pt x="295228" y="188703"/>
                </a:cubicBezTo>
                <a:lnTo>
                  <a:pt x="305904" y="170297"/>
                </a:lnTo>
                <a:cubicBezTo>
                  <a:pt x="307008" y="168457"/>
                  <a:pt x="309217" y="168088"/>
                  <a:pt x="311057" y="168825"/>
                </a:cubicBezTo>
                <a:close/>
                <a:moveTo>
                  <a:pt x="129944" y="168824"/>
                </a:moveTo>
                <a:cubicBezTo>
                  <a:pt x="131785" y="167719"/>
                  <a:pt x="133994" y="168456"/>
                  <a:pt x="135098" y="170296"/>
                </a:cubicBezTo>
                <a:lnTo>
                  <a:pt x="145773" y="188702"/>
                </a:lnTo>
                <a:cubicBezTo>
                  <a:pt x="146878" y="190543"/>
                  <a:pt x="146141" y="192751"/>
                  <a:pt x="144301" y="193856"/>
                </a:cubicBezTo>
                <a:cubicBezTo>
                  <a:pt x="143565" y="193856"/>
                  <a:pt x="143197" y="194224"/>
                  <a:pt x="142460" y="194224"/>
                </a:cubicBezTo>
                <a:cubicBezTo>
                  <a:pt x="141356" y="194224"/>
                  <a:pt x="139883" y="193488"/>
                  <a:pt x="139147" y="192383"/>
                </a:cubicBezTo>
                <a:lnTo>
                  <a:pt x="128472" y="173978"/>
                </a:lnTo>
                <a:cubicBezTo>
                  <a:pt x="127368" y="172137"/>
                  <a:pt x="128104" y="169928"/>
                  <a:pt x="129944" y="168824"/>
                </a:cubicBezTo>
                <a:close/>
                <a:moveTo>
                  <a:pt x="293388" y="161830"/>
                </a:moveTo>
                <a:cubicBezTo>
                  <a:pt x="294493" y="162198"/>
                  <a:pt x="294861" y="163303"/>
                  <a:pt x="294493" y="164407"/>
                </a:cubicBezTo>
                <a:lnTo>
                  <a:pt x="290075" y="173978"/>
                </a:lnTo>
                <a:cubicBezTo>
                  <a:pt x="289707" y="174714"/>
                  <a:pt x="288971" y="175082"/>
                  <a:pt x="288235" y="175082"/>
                </a:cubicBezTo>
                <a:cubicBezTo>
                  <a:pt x="287866" y="175082"/>
                  <a:pt x="287866" y="175082"/>
                  <a:pt x="287498" y="175082"/>
                </a:cubicBezTo>
                <a:cubicBezTo>
                  <a:pt x="286394" y="174714"/>
                  <a:pt x="286026" y="173610"/>
                  <a:pt x="286394" y="172505"/>
                </a:cubicBezTo>
                <a:lnTo>
                  <a:pt x="290811" y="162935"/>
                </a:lnTo>
                <a:cubicBezTo>
                  <a:pt x="291180" y="161830"/>
                  <a:pt x="292284" y="161462"/>
                  <a:pt x="293388" y="161830"/>
                </a:cubicBezTo>
                <a:close/>
                <a:moveTo>
                  <a:pt x="147614" y="161830"/>
                </a:moveTo>
                <a:cubicBezTo>
                  <a:pt x="148719" y="161462"/>
                  <a:pt x="149455" y="161830"/>
                  <a:pt x="150191" y="162935"/>
                </a:cubicBezTo>
                <a:lnTo>
                  <a:pt x="154609" y="172505"/>
                </a:lnTo>
                <a:cubicBezTo>
                  <a:pt x="154977" y="173610"/>
                  <a:pt x="154609" y="174346"/>
                  <a:pt x="153504" y="175082"/>
                </a:cubicBezTo>
                <a:cubicBezTo>
                  <a:pt x="153136" y="175082"/>
                  <a:pt x="152768" y="175082"/>
                  <a:pt x="152768" y="175082"/>
                </a:cubicBezTo>
                <a:cubicBezTo>
                  <a:pt x="152032" y="175082"/>
                  <a:pt x="151296" y="174714"/>
                  <a:pt x="150927" y="173978"/>
                </a:cubicBezTo>
                <a:lnTo>
                  <a:pt x="146510" y="164407"/>
                </a:lnTo>
                <a:cubicBezTo>
                  <a:pt x="146142" y="163303"/>
                  <a:pt x="146510" y="162566"/>
                  <a:pt x="147614" y="161830"/>
                </a:cubicBezTo>
                <a:close/>
                <a:moveTo>
                  <a:pt x="275719" y="155572"/>
                </a:moveTo>
                <a:cubicBezTo>
                  <a:pt x="276823" y="155940"/>
                  <a:pt x="277191" y="157044"/>
                  <a:pt x="276823" y="157781"/>
                </a:cubicBezTo>
                <a:lnTo>
                  <a:pt x="273510" y="167720"/>
                </a:lnTo>
                <a:cubicBezTo>
                  <a:pt x="273510" y="168456"/>
                  <a:pt x="272774" y="168824"/>
                  <a:pt x="272038" y="168824"/>
                </a:cubicBezTo>
                <a:cubicBezTo>
                  <a:pt x="271670" y="168824"/>
                  <a:pt x="271670" y="168824"/>
                  <a:pt x="271301" y="168824"/>
                </a:cubicBezTo>
                <a:cubicBezTo>
                  <a:pt x="270197" y="168456"/>
                  <a:pt x="269829" y="167352"/>
                  <a:pt x="270197" y="166616"/>
                </a:cubicBezTo>
                <a:lnTo>
                  <a:pt x="273510" y="156676"/>
                </a:lnTo>
                <a:cubicBezTo>
                  <a:pt x="273878" y="155572"/>
                  <a:pt x="274983" y="155204"/>
                  <a:pt x="275719" y="155572"/>
                </a:cubicBezTo>
                <a:close/>
                <a:moveTo>
                  <a:pt x="164916" y="155572"/>
                </a:moveTo>
                <a:cubicBezTo>
                  <a:pt x="166021" y="155204"/>
                  <a:pt x="166757" y="155940"/>
                  <a:pt x="167125" y="156676"/>
                </a:cubicBezTo>
                <a:lnTo>
                  <a:pt x="170438" y="166616"/>
                </a:lnTo>
                <a:cubicBezTo>
                  <a:pt x="170806" y="167720"/>
                  <a:pt x="170070" y="168456"/>
                  <a:pt x="169334" y="168824"/>
                </a:cubicBezTo>
                <a:cubicBezTo>
                  <a:pt x="169334" y="168824"/>
                  <a:pt x="169334" y="168824"/>
                  <a:pt x="168966" y="168824"/>
                </a:cubicBezTo>
                <a:cubicBezTo>
                  <a:pt x="168229" y="168824"/>
                  <a:pt x="167493" y="168456"/>
                  <a:pt x="167125" y="167720"/>
                </a:cubicBezTo>
                <a:lnTo>
                  <a:pt x="163812" y="157781"/>
                </a:lnTo>
                <a:cubicBezTo>
                  <a:pt x="163444" y="156676"/>
                  <a:pt x="164180" y="155940"/>
                  <a:pt x="164916" y="155572"/>
                </a:cubicBezTo>
                <a:close/>
                <a:moveTo>
                  <a:pt x="257681" y="150419"/>
                </a:moveTo>
                <a:cubicBezTo>
                  <a:pt x="258786" y="150787"/>
                  <a:pt x="259154" y="151523"/>
                  <a:pt x="259154" y="152628"/>
                </a:cubicBezTo>
                <a:lnTo>
                  <a:pt x="256945" y="162935"/>
                </a:lnTo>
                <a:cubicBezTo>
                  <a:pt x="256945" y="163671"/>
                  <a:pt x="255841" y="164407"/>
                  <a:pt x="255105" y="164407"/>
                </a:cubicBezTo>
                <a:cubicBezTo>
                  <a:pt x="255105" y="164407"/>
                  <a:pt x="254736" y="164407"/>
                  <a:pt x="254736" y="164407"/>
                </a:cubicBezTo>
                <a:cubicBezTo>
                  <a:pt x="253632" y="164039"/>
                  <a:pt x="253264" y="163303"/>
                  <a:pt x="253264" y="162199"/>
                </a:cubicBezTo>
                <a:lnTo>
                  <a:pt x="255473" y="151892"/>
                </a:lnTo>
                <a:cubicBezTo>
                  <a:pt x="255841" y="150787"/>
                  <a:pt x="256577" y="150419"/>
                  <a:pt x="257681" y="150419"/>
                </a:cubicBezTo>
                <a:close/>
                <a:moveTo>
                  <a:pt x="183321" y="150419"/>
                </a:moveTo>
                <a:cubicBezTo>
                  <a:pt x="184426" y="150051"/>
                  <a:pt x="185162" y="150787"/>
                  <a:pt x="185530" y="151891"/>
                </a:cubicBezTo>
                <a:lnTo>
                  <a:pt x="187739" y="162198"/>
                </a:lnTo>
                <a:cubicBezTo>
                  <a:pt x="188107" y="163303"/>
                  <a:pt x="187370" y="164039"/>
                  <a:pt x="186266" y="164407"/>
                </a:cubicBezTo>
                <a:cubicBezTo>
                  <a:pt x="186266" y="164407"/>
                  <a:pt x="185898" y="164407"/>
                  <a:pt x="185898" y="164407"/>
                </a:cubicBezTo>
                <a:cubicBezTo>
                  <a:pt x="185162" y="164407"/>
                  <a:pt x="184426" y="163671"/>
                  <a:pt x="184057" y="162935"/>
                </a:cubicBezTo>
                <a:lnTo>
                  <a:pt x="181849" y="152627"/>
                </a:lnTo>
                <a:cubicBezTo>
                  <a:pt x="181481" y="151523"/>
                  <a:pt x="182217" y="150787"/>
                  <a:pt x="183321" y="150419"/>
                </a:cubicBezTo>
                <a:close/>
                <a:moveTo>
                  <a:pt x="201727" y="147473"/>
                </a:moveTo>
                <a:cubicBezTo>
                  <a:pt x="202832" y="147473"/>
                  <a:pt x="203568" y="148210"/>
                  <a:pt x="203568" y="148946"/>
                </a:cubicBezTo>
                <a:lnTo>
                  <a:pt x="204672" y="159621"/>
                </a:lnTo>
                <a:cubicBezTo>
                  <a:pt x="205041" y="160725"/>
                  <a:pt x="204304" y="161462"/>
                  <a:pt x="203200" y="161462"/>
                </a:cubicBezTo>
                <a:cubicBezTo>
                  <a:pt x="202096" y="161462"/>
                  <a:pt x="201359" y="160725"/>
                  <a:pt x="201359" y="159989"/>
                </a:cubicBezTo>
                <a:lnTo>
                  <a:pt x="200255" y="149314"/>
                </a:lnTo>
                <a:cubicBezTo>
                  <a:pt x="200255" y="148210"/>
                  <a:pt x="200991" y="147473"/>
                  <a:pt x="201727" y="147473"/>
                </a:cubicBezTo>
                <a:close/>
                <a:moveTo>
                  <a:pt x="238907" y="147106"/>
                </a:moveTo>
                <a:cubicBezTo>
                  <a:pt x="240011" y="147106"/>
                  <a:pt x="240747" y="148210"/>
                  <a:pt x="240379" y="148946"/>
                </a:cubicBezTo>
                <a:lnTo>
                  <a:pt x="239275" y="159622"/>
                </a:lnTo>
                <a:cubicBezTo>
                  <a:pt x="239643" y="161094"/>
                  <a:pt x="238907" y="161462"/>
                  <a:pt x="237803" y="161462"/>
                </a:cubicBezTo>
                <a:cubicBezTo>
                  <a:pt x="236698" y="161462"/>
                  <a:pt x="235962" y="160358"/>
                  <a:pt x="235962" y="159254"/>
                </a:cubicBezTo>
                <a:lnTo>
                  <a:pt x="237066" y="148578"/>
                </a:lnTo>
                <a:cubicBezTo>
                  <a:pt x="237066" y="147474"/>
                  <a:pt x="238171" y="146738"/>
                  <a:pt x="238907" y="147106"/>
                </a:cubicBezTo>
                <a:close/>
                <a:moveTo>
                  <a:pt x="220501" y="144529"/>
                </a:moveTo>
                <a:cubicBezTo>
                  <a:pt x="222710" y="144529"/>
                  <a:pt x="224182" y="146001"/>
                  <a:pt x="224182" y="148210"/>
                </a:cubicBezTo>
                <a:lnTo>
                  <a:pt x="224182" y="169561"/>
                </a:lnTo>
                <a:cubicBezTo>
                  <a:pt x="224182" y="171401"/>
                  <a:pt x="222710" y="173242"/>
                  <a:pt x="220501" y="173242"/>
                </a:cubicBezTo>
                <a:cubicBezTo>
                  <a:pt x="218292" y="173242"/>
                  <a:pt x="216820" y="171769"/>
                  <a:pt x="216820" y="169561"/>
                </a:cubicBezTo>
                <a:lnTo>
                  <a:pt x="216820" y="148210"/>
                </a:lnTo>
                <a:cubicBezTo>
                  <a:pt x="216820" y="146001"/>
                  <a:pt x="218292" y="144529"/>
                  <a:pt x="220501" y="144529"/>
                </a:cubicBezTo>
                <a:close/>
                <a:moveTo>
                  <a:pt x="220501" y="134589"/>
                </a:moveTo>
                <a:cubicBezTo>
                  <a:pt x="115220" y="134589"/>
                  <a:pt x="29449" y="220360"/>
                  <a:pt x="29449" y="325642"/>
                </a:cubicBezTo>
                <a:cubicBezTo>
                  <a:pt x="29449" y="430923"/>
                  <a:pt x="115220" y="516694"/>
                  <a:pt x="220501" y="516694"/>
                </a:cubicBezTo>
                <a:cubicBezTo>
                  <a:pt x="325783" y="516694"/>
                  <a:pt x="411554" y="430923"/>
                  <a:pt x="411554" y="325642"/>
                </a:cubicBezTo>
                <a:cubicBezTo>
                  <a:pt x="411554" y="220360"/>
                  <a:pt x="325783" y="134589"/>
                  <a:pt x="220501" y="134589"/>
                </a:cubicBezTo>
                <a:close/>
                <a:moveTo>
                  <a:pt x="220455" y="18080"/>
                </a:moveTo>
                <a:lnTo>
                  <a:pt x="220188" y="18135"/>
                </a:lnTo>
                <a:lnTo>
                  <a:pt x="220636" y="18121"/>
                </a:lnTo>
                <a:close/>
                <a:moveTo>
                  <a:pt x="224412" y="411"/>
                </a:moveTo>
                <a:cubicBezTo>
                  <a:pt x="229704" y="1423"/>
                  <a:pt x="234674" y="4276"/>
                  <a:pt x="238171" y="8694"/>
                </a:cubicBezTo>
                <a:lnTo>
                  <a:pt x="242737" y="20637"/>
                </a:lnTo>
                <a:lnTo>
                  <a:pt x="265354" y="27997"/>
                </a:lnTo>
                <a:cubicBezTo>
                  <a:pt x="275235" y="33266"/>
                  <a:pt x="284277" y="40352"/>
                  <a:pt x="291916" y="49187"/>
                </a:cubicBezTo>
                <a:cubicBezTo>
                  <a:pt x="307008" y="66488"/>
                  <a:pt x="314739" y="87471"/>
                  <a:pt x="315475" y="108086"/>
                </a:cubicBezTo>
                <a:cubicBezTo>
                  <a:pt x="315843" y="112503"/>
                  <a:pt x="311058" y="115816"/>
                  <a:pt x="306640" y="113975"/>
                </a:cubicBezTo>
                <a:cubicBezTo>
                  <a:pt x="293112" y="107717"/>
                  <a:pt x="279008" y="102977"/>
                  <a:pt x="264594" y="99791"/>
                </a:cubicBezTo>
                <a:lnTo>
                  <a:pt x="231349" y="96107"/>
                </a:lnTo>
                <a:lnTo>
                  <a:pt x="231349" y="106606"/>
                </a:lnTo>
                <a:lnTo>
                  <a:pt x="264853" y="110000"/>
                </a:lnTo>
                <a:cubicBezTo>
                  <a:pt x="340105" y="125461"/>
                  <a:pt x="401563" y="179445"/>
                  <a:pt x="427589" y="250314"/>
                </a:cubicBezTo>
                <a:lnTo>
                  <a:pt x="437806" y="307972"/>
                </a:lnTo>
                <a:lnTo>
                  <a:pt x="446078" y="307972"/>
                </a:lnTo>
                <a:lnTo>
                  <a:pt x="443948" y="285885"/>
                </a:lnTo>
                <a:lnTo>
                  <a:pt x="443948" y="285149"/>
                </a:lnTo>
                <a:lnTo>
                  <a:pt x="457200" y="285149"/>
                </a:lnTo>
                <a:cubicBezTo>
                  <a:pt x="467507" y="285149"/>
                  <a:pt x="475974" y="293616"/>
                  <a:pt x="475974" y="303923"/>
                </a:cubicBezTo>
                <a:lnTo>
                  <a:pt x="475974" y="347361"/>
                </a:lnTo>
                <a:cubicBezTo>
                  <a:pt x="475974" y="358036"/>
                  <a:pt x="467507" y="366503"/>
                  <a:pt x="457200" y="366503"/>
                </a:cubicBezTo>
                <a:lnTo>
                  <a:pt x="443948" y="366503"/>
                </a:lnTo>
                <a:lnTo>
                  <a:pt x="443948" y="365766"/>
                </a:lnTo>
                <a:lnTo>
                  <a:pt x="446057" y="344047"/>
                </a:lnTo>
                <a:lnTo>
                  <a:pt x="439176" y="344047"/>
                </a:lnTo>
                <a:lnTo>
                  <a:pt x="436511" y="370362"/>
                </a:lnTo>
                <a:cubicBezTo>
                  <a:pt x="427676" y="413363"/>
                  <a:pt x="406262" y="451860"/>
                  <a:pt x="376307" y="481815"/>
                </a:cubicBezTo>
                <a:lnTo>
                  <a:pt x="360930" y="492196"/>
                </a:lnTo>
                <a:lnTo>
                  <a:pt x="382841" y="548719"/>
                </a:lnTo>
                <a:lnTo>
                  <a:pt x="383577" y="551664"/>
                </a:lnTo>
                <a:lnTo>
                  <a:pt x="383577" y="552033"/>
                </a:lnTo>
                <a:lnTo>
                  <a:pt x="360017" y="552033"/>
                </a:lnTo>
                <a:lnTo>
                  <a:pt x="357073" y="548719"/>
                </a:lnTo>
                <a:lnTo>
                  <a:pt x="336916" y="508407"/>
                </a:lnTo>
                <a:lnTo>
                  <a:pt x="306203" y="529141"/>
                </a:lnTo>
                <a:cubicBezTo>
                  <a:pt x="279837" y="540322"/>
                  <a:pt x="250871" y="546511"/>
                  <a:pt x="220501" y="546511"/>
                </a:cubicBezTo>
                <a:cubicBezTo>
                  <a:pt x="190131" y="546511"/>
                  <a:pt x="161165" y="540322"/>
                  <a:pt x="134799" y="529141"/>
                </a:cubicBezTo>
                <a:lnTo>
                  <a:pt x="104086" y="508407"/>
                </a:lnTo>
                <a:lnTo>
                  <a:pt x="83930" y="548719"/>
                </a:lnTo>
                <a:lnTo>
                  <a:pt x="80985" y="552033"/>
                </a:lnTo>
                <a:lnTo>
                  <a:pt x="57426" y="552033"/>
                </a:lnTo>
                <a:lnTo>
                  <a:pt x="57426" y="551664"/>
                </a:lnTo>
                <a:lnTo>
                  <a:pt x="58162" y="548719"/>
                </a:lnTo>
                <a:lnTo>
                  <a:pt x="80073" y="492196"/>
                </a:lnTo>
                <a:lnTo>
                  <a:pt x="64696" y="481815"/>
                </a:lnTo>
                <a:cubicBezTo>
                  <a:pt x="24756" y="441875"/>
                  <a:pt x="0" y="386749"/>
                  <a:pt x="0" y="326010"/>
                </a:cubicBezTo>
                <a:cubicBezTo>
                  <a:pt x="0" y="219716"/>
                  <a:pt x="75814" y="130614"/>
                  <a:pt x="176149" y="110000"/>
                </a:cubicBezTo>
                <a:lnTo>
                  <a:pt x="209262" y="106646"/>
                </a:lnTo>
                <a:lnTo>
                  <a:pt x="209262" y="96129"/>
                </a:lnTo>
                <a:lnTo>
                  <a:pt x="176500" y="99584"/>
                </a:lnTo>
                <a:cubicBezTo>
                  <a:pt x="161902" y="102747"/>
                  <a:pt x="147522" y="107533"/>
                  <a:pt x="133626" y="113975"/>
                </a:cubicBezTo>
                <a:cubicBezTo>
                  <a:pt x="129208" y="116184"/>
                  <a:pt x="124423" y="112871"/>
                  <a:pt x="124791" y="108086"/>
                </a:cubicBezTo>
                <a:cubicBezTo>
                  <a:pt x="125895" y="78268"/>
                  <a:pt x="141356" y="49187"/>
                  <a:pt x="168965" y="31517"/>
                </a:cubicBezTo>
                <a:lnTo>
                  <a:pt x="198474" y="19567"/>
                </a:lnTo>
                <a:lnTo>
                  <a:pt x="208721" y="3172"/>
                </a:lnTo>
                <a:cubicBezTo>
                  <a:pt x="213506" y="227"/>
                  <a:pt x="219120" y="-601"/>
                  <a:pt x="224412" y="411"/>
                </a:cubicBezTo>
                <a:close/>
              </a:path>
            </a:pathLst>
          </a:custGeom>
          <a:solidFill>
            <a:srgbClr val="FFFFFF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3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404244"/>
            <a:ext cx="4441469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勇于树立“先锋”意识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289367" y="5295523"/>
            <a:ext cx="11722743" cy="1021433"/>
          </a:xfrm>
          <a:prstGeom prst="rect">
            <a:avLst/>
          </a:prstGeom>
          <a:solidFill>
            <a:srgbClr val="012CAD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kern="10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        尤其是近三年抗击新冠疫情，经历了长时间的苦和难，使我们后勤人经受了严峻的考验。因此，面对新的要求，面对已经来临的第二波疫情，后勤战线的同志必须提振精气神，以更加昂扬的斗志和担当的勇气，更加开拓的精神和蓬勃的锐气，与时俱进，奋发有为，使自己的服务管理水平更加科学化、专业化。</a:t>
            </a:r>
            <a:endParaRPr lang="zh-CN" altLang="en-US" sz="1400" kern="100" dirty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76120" y="1402519"/>
            <a:ext cx="10039760" cy="3560469"/>
            <a:chOff x="666422" y="1216003"/>
            <a:chExt cx="10039760" cy="356046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38" name="组合 37"/>
            <p:cNvGrpSpPr/>
            <p:nvPr/>
          </p:nvGrpSpPr>
          <p:grpSpPr>
            <a:xfrm>
              <a:off x="691538" y="1216003"/>
              <a:ext cx="9989529" cy="1694356"/>
              <a:chOff x="716654" y="1216003"/>
              <a:chExt cx="9989529" cy="1694356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7704" y="1224254"/>
                <a:ext cx="2248140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6654" y="1224254"/>
                <a:ext cx="2249021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7873" y="1216003"/>
                <a:ext cx="2248140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58043" y="1224254"/>
                <a:ext cx="2248140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</p:grpSp>
        <p:grpSp>
          <p:nvGrpSpPr>
            <p:cNvPr id="37" name="组合 36"/>
            <p:cNvGrpSpPr/>
            <p:nvPr/>
          </p:nvGrpSpPr>
          <p:grpSpPr>
            <a:xfrm>
              <a:off x="666422" y="3082116"/>
              <a:ext cx="10039760" cy="1694356"/>
              <a:chOff x="666422" y="3082116"/>
              <a:chExt cx="10039760" cy="1694356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60836" y="3082116"/>
                <a:ext cx="2248139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422" y="3090367"/>
                <a:ext cx="2248139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3629" y="3082116"/>
                <a:ext cx="2248139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58043" y="3082116"/>
                <a:ext cx="2248139" cy="1686105"/>
              </a:xfrm>
              <a:prstGeom prst="rect">
                <a:avLst/>
              </a:prstGeom>
              <a:ln w="25400">
                <a:solidFill>
                  <a:schemeClr val="bg1"/>
                </a:solidFill>
              </a:ln>
            </p:spPr>
          </p:pic>
        </p:grp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6004820" y="1712685"/>
            <a:ext cx="5776045" cy="4681699"/>
            <a:chOff x="3497235" y="1286241"/>
            <a:chExt cx="4495725" cy="3340894"/>
          </a:xfrm>
        </p:grpSpPr>
        <p:grpSp>
          <p:nvGrpSpPr>
            <p:cNvPr id="15" name="ïṣ1iḓè"/>
            <p:cNvGrpSpPr/>
            <p:nvPr/>
          </p:nvGrpSpPr>
          <p:grpSpPr>
            <a:xfrm>
              <a:off x="3497235" y="1286241"/>
              <a:ext cx="4495725" cy="3340894"/>
              <a:chOff x="4108449" y="849313"/>
              <a:chExt cx="5994300" cy="4454526"/>
            </a:xfrm>
          </p:grpSpPr>
          <p:sp>
            <p:nvSpPr>
              <p:cNvPr id="18" name="iSļïḍê"/>
              <p:cNvSpPr/>
              <p:nvPr/>
            </p:nvSpPr>
            <p:spPr bwMode="auto">
              <a:xfrm>
                <a:off x="4248150" y="928688"/>
                <a:ext cx="5573312" cy="37480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19" name="íṩḷîďé"/>
              <p:cNvSpPr/>
              <p:nvPr/>
            </p:nvSpPr>
            <p:spPr bwMode="auto">
              <a:xfrm>
                <a:off x="4108449" y="849313"/>
                <a:ext cx="5994300" cy="161925"/>
              </a:xfrm>
              <a:custGeom>
                <a:avLst/>
                <a:gdLst>
                  <a:gd name="T0" fmla="*/ 1040 w 1058"/>
                  <a:gd name="T1" fmla="*/ 43 h 43"/>
                  <a:gd name="T2" fmla="*/ 19 w 1058"/>
                  <a:gd name="T3" fmla="*/ 43 h 43"/>
                  <a:gd name="T4" fmla="*/ 0 w 1058"/>
                  <a:gd name="T5" fmla="*/ 24 h 43"/>
                  <a:gd name="T6" fmla="*/ 0 w 1058"/>
                  <a:gd name="T7" fmla="*/ 18 h 43"/>
                  <a:gd name="T8" fmla="*/ 19 w 1058"/>
                  <a:gd name="T9" fmla="*/ 0 h 43"/>
                  <a:gd name="T10" fmla="*/ 1040 w 1058"/>
                  <a:gd name="T11" fmla="*/ 0 h 43"/>
                  <a:gd name="T12" fmla="*/ 1058 w 1058"/>
                  <a:gd name="T13" fmla="*/ 18 h 43"/>
                  <a:gd name="T14" fmla="*/ 1058 w 1058"/>
                  <a:gd name="T15" fmla="*/ 24 h 43"/>
                  <a:gd name="T16" fmla="*/ 1040 w 1058"/>
                  <a:gd name="T1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8" h="43">
                    <a:moveTo>
                      <a:pt x="1040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8" y="43"/>
                      <a:pt x="0" y="34"/>
                      <a:pt x="0" y="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1040" y="0"/>
                      <a:pt x="1040" y="0"/>
                      <a:pt x="1040" y="0"/>
                    </a:cubicBezTo>
                    <a:cubicBezTo>
                      <a:pt x="1050" y="0"/>
                      <a:pt x="1058" y="8"/>
                      <a:pt x="1058" y="18"/>
                    </a:cubicBezTo>
                    <a:cubicBezTo>
                      <a:pt x="1058" y="24"/>
                      <a:pt x="1058" y="24"/>
                      <a:pt x="1058" y="24"/>
                    </a:cubicBezTo>
                    <a:cubicBezTo>
                      <a:pt x="1058" y="34"/>
                      <a:pt x="1050" y="43"/>
                      <a:pt x="1040" y="43"/>
                    </a:cubicBezTo>
                    <a:close/>
                  </a:path>
                </a:pathLst>
              </a:custGeom>
              <a:solidFill>
                <a:srgbClr val="012C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32500" lnSpcReduction="20000"/>
              </a:bodyPr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20" name="iṧļiḑé"/>
              <p:cNvSpPr/>
              <p:nvPr/>
            </p:nvSpPr>
            <p:spPr bwMode="auto">
              <a:xfrm>
                <a:off x="4108449" y="4594226"/>
                <a:ext cx="5994300" cy="161925"/>
              </a:xfrm>
              <a:custGeom>
                <a:avLst/>
                <a:gdLst>
                  <a:gd name="T0" fmla="*/ 1040 w 1058"/>
                  <a:gd name="T1" fmla="*/ 43 h 43"/>
                  <a:gd name="T2" fmla="*/ 19 w 1058"/>
                  <a:gd name="T3" fmla="*/ 43 h 43"/>
                  <a:gd name="T4" fmla="*/ 0 w 1058"/>
                  <a:gd name="T5" fmla="*/ 24 h 43"/>
                  <a:gd name="T6" fmla="*/ 0 w 1058"/>
                  <a:gd name="T7" fmla="*/ 19 h 43"/>
                  <a:gd name="T8" fmla="*/ 19 w 1058"/>
                  <a:gd name="T9" fmla="*/ 0 h 43"/>
                  <a:gd name="T10" fmla="*/ 1040 w 1058"/>
                  <a:gd name="T11" fmla="*/ 0 h 43"/>
                  <a:gd name="T12" fmla="*/ 1058 w 1058"/>
                  <a:gd name="T13" fmla="*/ 19 h 43"/>
                  <a:gd name="T14" fmla="*/ 1058 w 1058"/>
                  <a:gd name="T15" fmla="*/ 24 h 43"/>
                  <a:gd name="T16" fmla="*/ 1040 w 1058"/>
                  <a:gd name="T1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8" h="43">
                    <a:moveTo>
                      <a:pt x="1040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8" y="43"/>
                      <a:pt x="0" y="35"/>
                      <a:pt x="0" y="2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1040" y="0"/>
                      <a:pt x="1040" y="0"/>
                      <a:pt x="1040" y="0"/>
                    </a:cubicBezTo>
                    <a:cubicBezTo>
                      <a:pt x="1050" y="0"/>
                      <a:pt x="1058" y="8"/>
                      <a:pt x="1058" y="19"/>
                    </a:cubicBezTo>
                    <a:cubicBezTo>
                      <a:pt x="1058" y="24"/>
                      <a:pt x="1058" y="24"/>
                      <a:pt x="1058" y="24"/>
                    </a:cubicBezTo>
                    <a:cubicBezTo>
                      <a:pt x="1058" y="35"/>
                      <a:pt x="1050" y="43"/>
                      <a:pt x="1040" y="43"/>
                    </a:cubicBezTo>
                    <a:close/>
                  </a:path>
                </a:pathLst>
              </a:custGeom>
              <a:solidFill>
                <a:srgbClr val="012C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32500" lnSpcReduction="20000"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21" name="išlîḑe"/>
              <p:cNvSpPr/>
              <p:nvPr/>
            </p:nvSpPr>
            <p:spPr bwMode="auto">
              <a:xfrm>
                <a:off x="7011936" y="4679951"/>
                <a:ext cx="187325" cy="623888"/>
              </a:xfrm>
              <a:custGeom>
                <a:avLst/>
                <a:gdLst>
                  <a:gd name="T0" fmla="*/ 29 w 50"/>
                  <a:gd name="T1" fmla="*/ 116 h 166"/>
                  <a:gd name="T2" fmla="*/ 29 w 50"/>
                  <a:gd name="T3" fmla="*/ 0 h 166"/>
                  <a:gd name="T4" fmla="*/ 18 w 50"/>
                  <a:gd name="T5" fmla="*/ 0 h 166"/>
                  <a:gd name="T6" fmla="*/ 18 w 50"/>
                  <a:gd name="T7" fmla="*/ 117 h 166"/>
                  <a:gd name="T8" fmla="*/ 0 w 50"/>
                  <a:gd name="T9" fmla="*/ 141 h 166"/>
                  <a:gd name="T10" fmla="*/ 25 w 50"/>
                  <a:gd name="T11" fmla="*/ 166 h 166"/>
                  <a:gd name="T12" fmla="*/ 50 w 50"/>
                  <a:gd name="T13" fmla="*/ 141 h 166"/>
                  <a:gd name="T14" fmla="*/ 29 w 50"/>
                  <a:gd name="T15" fmla="*/ 116 h 166"/>
                  <a:gd name="T16" fmla="*/ 25 w 50"/>
                  <a:gd name="T17" fmla="*/ 155 h 166"/>
                  <a:gd name="T18" fmla="*/ 11 w 50"/>
                  <a:gd name="T19" fmla="*/ 141 h 166"/>
                  <a:gd name="T20" fmla="*/ 25 w 50"/>
                  <a:gd name="T21" fmla="*/ 127 h 166"/>
                  <a:gd name="T22" fmla="*/ 39 w 50"/>
                  <a:gd name="T23" fmla="*/ 141 h 166"/>
                  <a:gd name="T24" fmla="*/ 25 w 50"/>
                  <a:gd name="T25" fmla="*/ 155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166">
                    <a:moveTo>
                      <a:pt x="29" y="116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17"/>
                      <a:pt x="18" y="117"/>
                      <a:pt x="18" y="117"/>
                    </a:cubicBezTo>
                    <a:cubicBezTo>
                      <a:pt x="8" y="120"/>
                      <a:pt x="0" y="130"/>
                      <a:pt x="0" y="141"/>
                    </a:cubicBezTo>
                    <a:cubicBezTo>
                      <a:pt x="0" y="155"/>
                      <a:pt x="11" y="166"/>
                      <a:pt x="25" y="166"/>
                    </a:cubicBezTo>
                    <a:cubicBezTo>
                      <a:pt x="39" y="166"/>
                      <a:pt x="50" y="155"/>
                      <a:pt x="50" y="141"/>
                    </a:cubicBezTo>
                    <a:cubicBezTo>
                      <a:pt x="50" y="129"/>
                      <a:pt x="41" y="118"/>
                      <a:pt x="29" y="116"/>
                    </a:cubicBezTo>
                    <a:close/>
                    <a:moveTo>
                      <a:pt x="25" y="155"/>
                    </a:moveTo>
                    <a:cubicBezTo>
                      <a:pt x="17" y="155"/>
                      <a:pt x="11" y="149"/>
                      <a:pt x="11" y="141"/>
                    </a:cubicBezTo>
                    <a:cubicBezTo>
                      <a:pt x="11" y="133"/>
                      <a:pt x="17" y="127"/>
                      <a:pt x="25" y="127"/>
                    </a:cubicBezTo>
                    <a:cubicBezTo>
                      <a:pt x="33" y="127"/>
                      <a:pt x="39" y="133"/>
                      <a:pt x="39" y="141"/>
                    </a:cubicBezTo>
                    <a:cubicBezTo>
                      <a:pt x="39" y="149"/>
                      <a:pt x="33" y="155"/>
                      <a:pt x="25" y="155"/>
                    </a:cubicBezTo>
                    <a:close/>
                  </a:path>
                </a:pathLst>
              </a:custGeom>
              <a:solidFill>
                <a:srgbClr val="012C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3707720" y="1676791"/>
              <a:ext cx="4198090" cy="20037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kern="100" dirty="0"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      </a:t>
              </a:r>
              <a:r>
                <a:rPr lang="zh-CN" altLang="zh-CN" sz="2000" kern="100" dirty="0"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后勤</a:t>
              </a:r>
              <a:r>
                <a:rPr lang="zh-CN" altLang="zh-CN" sz="2000" dirty="0"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窗口，是学校师生日常与后勤部门打交道的一个重要渠道，窗口虽小，承担的岗位责任却十分重大，这里是师生最直观感受后勤部门工作作风的地方，最能真真切切地体会后勤部门的服务水平和工作效率；也是后勤部门最能展示自己精神面貌和道德风采的地方。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22" name="组合 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/>
        </p:nvGrpSpPr>
        <p:grpSpPr>
          <a:xfrm>
            <a:off x="1118099" y="1324560"/>
            <a:ext cx="3992915" cy="4838354"/>
            <a:chOff x="4224338" y="1171576"/>
            <a:chExt cx="3733800" cy="4524375"/>
          </a:xfrm>
        </p:grpSpPr>
        <p:sp>
          <p:nvSpPr>
            <p:cNvPr id="23" name="îṣlïḑe"/>
            <p:cNvSpPr/>
            <p:nvPr/>
          </p:nvSpPr>
          <p:spPr bwMode="auto">
            <a:xfrm>
              <a:off x="4354513" y="4398963"/>
              <a:ext cx="2247900" cy="1296988"/>
            </a:xfrm>
            <a:custGeom>
              <a:avLst/>
              <a:gdLst>
                <a:gd name="T0" fmla="*/ 0 w 1416"/>
                <a:gd name="T1" fmla="*/ 466 h 817"/>
                <a:gd name="T2" fmla="*/ 613 w 1416"/>
                <a:gd name="T3" fmla="*/ 817 h 817"/>
                <a:gd name="T4" fmla="*/ 1416 w 1416"/>
                <a:gd name="T5" fmla="*/ 345 h 817"/>
                <a:gd name="T6" fmla="*/ 807 w 1416"/>
                <a:gd name="T7" fmla="*/ 0 h 817"/>
                <a:gd name="T8" fmla="*/ 0 w 1416"/>
                <a:gd name="T9" fmla="*/ 466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6" h="817">
                  <a:moveTo>
                    <a:pt x="0" y="466"/>
                  </a:moveTo>
                  <a:lnTo>
                    <a:pt x="613" y="817"/>
                  </a:lnTo>
                  <a:lnTo>
                    <a:pt x="1416" y="345"/>
                  </a:lnTo>
                  <a:lnTo>
                    <a:pt x="807" y="0"/>
                  </a:lnTo>
                  <a:lnTo>
                    <a:pt x="0" y="466"/>
                  </a:lnTo>
                  <a:close/>
                </a:path>
              </a:pathLst>
            </a:custGeom>
            <a:solidFill>
              <a:srgbClr val="00D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4" name="íṣļidè"/>
            <p:cNvSpPr/>
            <p:nvPr/>
          </p:nvSpPr>
          <p:spPr bwMode="auto">
            <a:xfrm>
              <a:off x="4354513" y="4071938"/>
              <a:ext cx="2247900" cy="1584325"/>
            </a:xfrm>
            <a:custGeom>
              <a:avLst/>
              <a:gdLst>
                <a:gd name="T0" fmla="*/ 0 w 1416"/>
                <a:gd name="T1" fmla="*/ 640 h 998"/>
                <a:gd name="T2" fmla="*/ 610 w 1416"/>
                <a:gd name="T3" fmla="*/ 998 h 998"/>
                <a:gd name="T4" fmla="*/ 1416 w 1416"/>
                <a:gd name="T5" fmla="*/ 526 h 998"/>
                <a:gd name="T6" fmla="*/ 1416 w 1416"/>
                <a:gd name="T7" fmla="*/ 346 h 998"/>
                <a:gd name="T8" fmla="*/ 810 w 1416"/>
                <a:gd name="T9" fmla="*/ 0 h 998"/>
                <a:gd name="T10" fmla="*/ 0 w 1416"/>
                <a:gd name="T11" fmla="*/ 463 h 998"/>
                <a:gd name="T12" fmla="*/ 0 w 1416"/>
                <a:gd name="T13" fmla="*/ 640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6" h="998">
                  <a:moveTo>
                    <a:pt x="0" y="640"/>
                  </a:moveTo>
                  <a:lnTo>
                    <a:pt x="610" y="998"/>
                  </a:lnTo>
                  <a:lnTo>
                    <a:pt x="1416" y="526"/>
                  </a:lnTo>
                  <a:lnTo>
                    <a:pt x="1416" y="346"/>
                  </a:lnTo>
                  <a:lnTo>
                    <a:pt x="810" y="0"/>
                  </a:lnTo>
                  <a:lnTo>
                    <a:pt x="0" y="463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5" name="íŝļïdê"/>
            <p:cNvSpPr/>
            <p:nvPr/>
          </p:nvSpPr>
          <p:spPr bwMode="auto">
            <a:xfrm>
              <a:off x="4354513" y="4071938"/>
              <a:ext cx="2247900" cy="1296988"/>
            </a:xfrm>
            <a:custGeom>
              <a:avLst/>
              <a:gdLst>
                <a:gd name="T0" fmla="*/ 0 w 1416"/>
                <a:gd name="T1" fmla="*/ 466 h 817"/>
                <a:gd name="T2" fmla="*/ 613 w 1416"/>
                <a:gd name="T3" fmla="*/ 817 h 817"/>
                <a:gd name="T4" fmla="*/ 1416 w 1416"/>
                <a:gd name="T5" fmla="*/ 346 h 817"/>
                <a:gd name="T6" fmla="*/ 807 w 1416"/>
                <a:gd name="T7" fmla="*/ 0 h 817"/>
                <a:gd name="T8" fmla="*/ 0 w 1416"/>
                <a:gd name="T9" fmla="*/ 466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6" h="817">
                  <a:moveTo>
                    <a:pt x="0" y="466"/>
                  </a:moveTo>
                  <a:lnTo>
                    <a:pt x="613" y="817"/>
                  </a:lnTo>
                  <a:lnTo>
                    <a:pt x="1416" y="346"/>
                  </a:lnTo>
                  <a:lnTo>
                    <a:pt x="807" y="0"/>
                  </a:lnTo>
                  <a:lnTo>
                    <a:pt x="0" y="466"/>
                  </a:lnTo>
                  <a:close/>
                </a:path>
              </a:pathLst>
            </a:custGeom>
            <a:solidFill>
              <a:srgbClr val="00D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6" name="íşľiḍê"/>
            <p:cNvSpPr/>
            <p:nvPr/>
          </p:nvSpPr>
          <p:spPr bwMode="auto">
            <a:xfrm>
              <a:off x="4354513" y="4806951"/>
              <a:ext cx="41275" cy="331788"/>
            </a:xfrm>
            <a:custGeom>
              <a:avLst/>
              <a:gdLst>
                <a:gd name="T0" fmla="*/ 0 w 26"/>
                <a:gd name="T1" fmla="*/ 0 h 209"/>
                <a:gd name="T2" fmla="*/ 0 w 26"/>
                <a:gd name="T3" fmla="*/ 209 h 209"/>
                <a:gd name="T4" fmla="*/ 26 w 26"/>
                <a:gd name="T5" fmla="*/ 193 h 209"/>
                <a:gd name="T6" fmla="*/ 26 w 26"/>
                <a:gd name="T7" fmla="*/ 19 h 209"/>
                <a:gd name="T8" fmla="*/ 0 w 26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9">
                  <a:moveTo>
                    <a:pt x="0" y="0"/>
                  </a:moveTo>
                  <a:lnTo>
                    <a:pt x="0" y="209"/>
                  </a:lnTo>
                  <a:lnTo>
                    <a:pt x="26" y="193"/>
                  </a:lnTo>
                  <a:lnTo>
                    <a:pt x="26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7" name="íşļïḍé"/>
            <p:cNvSpPr/>
            <p:nvPr/>
          </p:nvSpPr>
          <p:spPr bwMode="auto">
            <a:xfrm>
              <a:off x="4581525" y="4083051"/>
              <a:ext cx="1798638" cy="1035050"/>
            </a:xfrm>
            <a:custGeom>
              <a:avLst/>
              <a:gdLst>
                <a:gd name="T0" fmla="*/ 0 w 1133"/>
                <a:gd name="T1" fmla="*/ 370 h 652"/>
                <a:gd name="T2" fmla="*/ 489 w 1133"/>
                <a:gd name="T3" fmla="*/ 652 h 652"/>
                <a:gd name="T4" fmla="*/ 1133 w 1133"/>
                <a:gd name="T5" fmla="*/ 275 h 652"/>
                <a:gd name="T6" fmla="*/ 645 w 1133"/>
                <a:gd name="T7" fmla="*/ 0 h 652"/>
                <a:gd name="T8" fmla="*/ 0 w 1133"/>
                <a:gd name="T9" fmla="*/ 37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652">
                  <a:moveTo>
                    <a:pt x="0" y="370"/>
                  </a:moveTo>
                  <a:lnTo>
                    <a:pt x="489" y="652"/>
                  </a:lnTo>
                  <a:lnTo>
                    <a:pt x="1133" y="275"/>
                  </a:lnTo>
                  <a:lnTo>
                    <a:pt x="645" y="0"/>
                  </a:lnTo>
                  <a:lnTo>
                    <a:pt x="0" y="370"/>
                  </a:lnTo>
                  <a:close/>
                </a:path>
              </a:pathLst>
            </a:custGeom>
            <a:solidFill>
              <a:srgbClr val="6EA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8" name="ïSľïḋê"/>
            <p:cNvSpPr/>
            <p:nvPr/>
          </p:nvSpPr>
          <p:spPr bwMode="auto">
            <a:xfrm>
              <a:off x="4581525" y="3821113"/>
              <a:ext cx="1798638" cy="1266825"/>
            </a:xfrm>
            <a:custGeom>
              <a:avLst/>
              <a:gdLst>
                <a:gd name="T0" fmla="*/ 0 w 1133"/>
                <a:gd name="T1" fmla="*/ 513 h 798"/>
                <a:gd name="T2" fmla="*/ 486 w 1133"/>
                <a:gd name="T3" fmla="*/ 798 h 798"/>
                <a:gd name="T4" fmla="*/ 1133 w 1133"/>
                <a:gd name="T5" fmla="*/ 421 h 798"/>
                <a:gd name="T6" fmla="*/ 1133 w 1133"/>
                <a:gd name="T7" fmla="*/ 276 h 798"/>
                <a:gd name="T8" fmla="*/ 645 w 1133"/>
                <a:gd name="T9" fmla="*/ 0 h 798"/>
                <a:gd name="T10" fmla="*/ 0 w 1133"/>
                <a:gd name="T11" fmla="*/ 371 h 798"/>
                <a:gd name="T12" fmla="*/ 0 w 1133"/>
                <a:gd name="T13" fmla="*/ 513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3" h="798">
                  <a:moveTo>
                    <a:pt x="0" y="513"/>
                  </a:moveTo>
                  <a:lnTo>
                    <a:pt x="486" y="798"/>
                  </a:lnTo>
                  <a:lnTo>
                    <a:pt x="1133" y="421"/>
                  </a:lnTo>
                  <a:lnTo>
                    <a:pt x="1133" y="276"/>
                  </a:lnTo>
                  <a:lnTo>
                    <a:pt x="645" y="0"/>
                  </a:lnTo>
                  <a:lnTo>
                    <a:pt x="0" y="371"/>
                  </a:lnTo>
                  <a:lnTo>
                    <a:pt x="0" y="513"/>
                  </a:lnTo>
                  <a:close/>
                </a:path>
              </a:pathLst>
            </a:cu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9" name="iSḻiḑè"/>
            <p:cNvSpPr/>
            <p:nvPr/>
          </p:nvSpPr>
          <p:spPr bwMode="auto">
            <a:xfrm>
              <a:off x="4581525" y="3821113"/>
              <a:ext cx="1798638" cy="1035050"/>
            </a:xfrm>
            <a:custGeom>
              <a:avLst/>
              <a:gdLst>
                <a:gd name="T0" fmla="*/ 0 w 1133"/>
                <a:gd name="T1" fmla="*/ 371 h 652"/>
                <a:gd name="T2" fmla="*/ 489 w 1133"/>
                <a:gd name="T3" fmla="*/ 652 h 652"/>
                <a:gd name="T4" fmla="*/ 1133 w 1133"/>
                <a:gd name="T5" fmla="*/ 276 h 652"/>
                <a:gd name="T6" fmla="*/ 645 w 1133"/>
                <a:gd name="T7" fmla="*/ 0 h 652"/>
                <a:gd name="T8" fmla="*/ 0 w 1133"/>
                <a:gd name="T9" fmla="*/ 371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652">
                  <a:moveTo>
                    <a:pt x="0" y="371"/>
                  </a:moveTo>
                  <a:lnTo>
                    <a:pt x="489" y="652"/>
                  </a:lnTo>
                  <a:lnTo>
                    <a:pt x="1133" y="276"/>
                  </a:lnTo>
                  <a:lnTo>
                    <a:pt x="645" y="0"/>
                  </a:lnTo>
                  <a:lnTo>
                    <a:pt x="0" y="371"/>
                  </a:lnTo>
                  <a:close/>
                </a:path>
              </a:pathLst>
            </a:custGeom>
            <a:solidFill>
              <a:srgbClr val="6EA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0" name="ïṥlîďê"/>
            <p:cNvSpPr/>
            <p:nvPr/>
          </p:nvSpPr>
          <p:spPr bwMode="auto">
            <a:xfrm>
              <a:off x="4581525" y="4410076"/>
              <a:ext cx="30163" cy="260350"/>
            </a:xfrm>
            <a:custGeom>
              <a:avLst/>
              <a:gdLst>
                <a:gd name="T0" fmla="*/ 0 w 19"/>
                <a:gd name="T1" fmla="*/ 0 h 164"/>
                <a:gd name="T2" fmla="*/ 0 w 19"/>
                <a:gd name="T3" fmla="*/ 164 h 164"/>
                <a:gd name="T4" fmla="*/ 19 w 19"/>
                <a:gd name="T5" fmla="*/ 155 h 164"/>
                <a:gd name="T6" fmla="*/ 19 w 19"/>
                <a:gd name="T7" fmla="*/ 12 h 164"/>
                <a:gd name="T8" fmla="*/ 0 w 19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4">
                  <a:moveTo>
                    <a:pt x="0" y="0"/>
                  </a:moveTo>
                  <a:lnTo>
                    <a:pt x="0" y="164"/>
                  </a:lnTo>
                  <a:lnTo>
                    <a:pt x="19" y="155"/>
                  </a:lnTo>
                  <a:lnTo>
                    <a:pt x="1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6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1" name="îš1îdè"/>
            <p:cNvSpPr/>
            <p:nvPr/>
          </p:nvSpPr>
          <p:spPr bwMode="auto">
            <a:xfrm>
              <a:off x="5040313" y="3695701"/>
              <a:ext cx="841375" cy="492125"/>
            </a:xfrm>
            <a:custGeom>
              <a:avLst/>
              <a:gdLst>
                <a:gd name="T0" fmla="*/ 0 w 530"/>
                <a:gd name="T1" fmla="*/ 155 h 310"/>
                <a:gd name="T2" fmla="*/ 267 w 530"/>
                <a:gd name="T3" fmla="*/ 310 h 310"/>
                <a:gd name="T4" fmla="*/ 530 w 530"/>
                <a:gd name="T5" fmla="*/ 158 h 310"/>
                <a:gd name="T6" fmla="*/ 263 w 530"/>
                <a:gd name="T7" fmla="*/ 0 h 310"/>
                <a:gd name="T8" fmla="*/ 0 w 530"/>
                <a:gd name="T9" fmla="*/ 15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0" h="310">
                  <a:moveTo>
                    <a:pt x="0" y="155"/>
                  </a:moveTo>
                  <a:lnTo>
                    <a:pt x="267" y="310"/>
                  </a:lnTo>
                  <a:lnTo>
                    <a:pt x="530" y="158"/>
                  </a:lnTo>
                  <a:lnTo>
                    <a:pt x="263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096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2" name="îṡlíḑé"/>
            <p:cNvSpPr/>
            <p:nvPr/>
          </p:nvSpPr>
          <p:spPr bwMode="auto">
            <a:xfrm>
              <a:off x="5141913" y="4002088"/>
              <a:ext cx="649288" cy="552450"/>
            </a:xfrm>
            <a:custGeom>
              <a:avLst/>
              <a:gdLst>
                <a:gd name="T0" fmla="*/ 0 w 129"/>
                <a:gd name="T1" fmla="*/ 0 h 110"/>
                <a:gd name="T2" fmla="*/ 0 w 129"/>
                <a:gd name="T3" fmla="*/ 55 h 110"/>
                <a:gd name="T4" fmla="*/ 129 w 129"/>
                <a:gd name="T5" fmla="*/ 55 h 110"/>
                <a:gd name="T6" fmla="*/ 129 w 129"/>
                <a:gd name="T7" fmla="*/ 0 h 110"/>
                <a:gd name="T8" fmla="*/ 64 w 129"/>
                <a:gd name="T9" fmla="*/ 37 h 110"/>
                <a:gd name="T10" fmla="*/ 0 w 129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10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64" y="110"/>
                    <a:pt x="129" y="5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64" y="37"/>
                    <a:pt x="64" y="37"/>
                    <a:pt x="64" y="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5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3" name="îṣlïḋe"/>
            <p:cNvSpPr/>
            <p:nvPr/>
          </p:nvSpPr>
          <p:spPr bwMode="auto">
            <a:xfrm>
              <a:off x="5418138" y="3911601"/>
              <a:ext cx="76200" cy="34925"/>
            </a:xfrm>
            <a:prstGeom prst="ellipse">
              <a:avLst/>
            </a:pr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4" name="iṡľîḓê"/>
            <p:cNvSpPr/>
            <p:nvPr/>
          </p:nvSpPr>
          <p:spPr bwMode="auto">
            <a:xfrm>
              <a:off x="5040313" y="3927476"/>
              <a:ext cx="417513" cy="250825"/>
            </a:xfrm>
            <a:custGeom>
              <a:avLst/>
              <a:gdLst>
                <a:gd name="T0" fmla="*/ 0 w 263"/>
                <a:gd name="T1" fmla="*/ 158 h 158"/>
                <a:gd name="T2" fmla="*/ 0 w 263"/>
                <a:gd name="T3" fmla="*/ 9 h 158"/>
                <a:gd name="T4" fmla="*/ 263 w 263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3" h="158">
                  <a:moveTo>
                    <a:pt x="0" y="158"/>
                  </a:moveTo>
                  <a:lnTo>
                    <a:pt x="0" y="9"/>
                  </a:lnTo>
                  <a:lnTo>
                    <a:pt x="263" y="0"/>
                  </a:lnTo>
                </a:path>
              </a:pathLst>
            </a:custGeom>
            <a:noFill/>
            <a:ln w="20638" cap="flat">
              <a:solidFill>
                <a:srgbClr val="EEF7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5" name="ï$ľiḍê"/>
            <p:cNvSpPr/>
            <p:nvPr/>
          </p:nvSpPr>
          <p:spPr bwMode="auto">
            <a:xfrm>
              <a:off x="5019675" y="4173538"/>
              <a:ext cx="41275" cy="104775"/>
            </a:xfrm>
            <a:prstGeom prst="ellipse">
              <a:avLst/>
            </a:pr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6" name="îŝ1îḋé"/>
            <p:cNvSpPr/>
            <p:nvPr/>
          </p:nvSpPr>
          <p:spPr bwMode="auto">
            <a:xfrm>
              <a:off x="5775325" y="5062538"/>
              <a:ext cx="903288" cy="558800"/>
            </a:xfrm>
            <a:custGeom>
              <a:avLst/>
              <a:gdLst>
                <a:gd name="T0" fmla="*/ 175 w 179"/>
                <a:gd name="T1" fmla="*/ 15 h 111"/>
                <a:gd name="T2" fmla="*/ 24 w 179"/>
                <a:gd name="T3" fmla="*/ 102 h 111"/>
                <a:gd name="T4" fmla="*/ 0 w 179"/>
                <a:gd name="T5" fmla="*/ 111 h 111"/>
                <a:gd name="T6" fmla="*/ 12 w 179"/>
                <a:gd name="T7" fmla="*/ 90 h 111"/>
                <a:gd name="T8" fmla="*/ 162 w 179"/>
                <a:gd name="T9" fmla="*/ 3 h 111"/>
                <a:gd name="T10" fmla="*/ 177 w 179"/>
                <a:gd name="T11" fmla="*/ 8 h 111"/>
                <a:gd name="T12" fmla="*/ 175 w 179"/>
                <a:gd name="T13" fmla="*/ 1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111">
                  <a:moveTo>
                    <a:pt x="175" y="15"/>
                  </a:moveTo>
                  <a:cubicBezTo>
                    <a:pt x="24" y="102"/>
                    <a:pt x="24" y="102"/>
                    <a:pt x="24" y="102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62" y="3"/>
                    <a:pt x="162" y="3"/>
                    <a:pt x="162" y="3"/>
                  </a:cubicBezTo>
                  <a:cubicBezTo>
                    <a:pt x="162" y="3"/>
                    <a:pt x="171" y="0"/>
                    <a:pt x="177" y="8"/>
                  </a:cubicBezTo>
                  <a:cubicBezTo>
                    <a:pt x="179" y="10"/>
                    <a:pt x="178" y="14"/>
                    <a:pt x="175" y="15"/>
                  </a:cubicBezTo>
                  <a:close/>
                </a:path>
              </a:pathLst>
            </a:custGeom>
            <a:solidFill>
              <a:srgbClr val="096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7" name="îśḻiḍê"/>
            <p:cNvSpPr/>
            <p:nvPr/>
          </p:nvSpPr>
          <p:spPr bwMode="auto">
            <a:xfrm>
              <a:off x="4224338" y="3656013"/>
              <a:ext cx="730250" cy="350838"/>
            </a:xfrm>
            <a:custGeom>
              <a:avLst/>
              <a:gdLst>
                <a:gd name="T0" fmla="*/ 72 w 145"/>
                <a:gd name="T1" fmla="*/ 0 h 70"/>
                <a:gd name="T2" fmla="*/ 0 w 145"/>
                <a:gd name="T3" fmla="*/ 29 h 70"/>
                <a:gd name="T4" fmla="*/ 0 w 145"/>
                <a:gd name="T5" fmla="*/ 41 h 70"/>
                <a:gd name="T6" fmla="*/ 72 w 145"/>
                <a:gd name="T7" fmla="*/ 70 h 70"/>
                <a:gd name="T8" fmla="*/ 145 w 145"/>
                <a:gd name="T9" fmla="*/ 41 h 70"/>
                <a:gd name="T10" fmla="*/ 145 w 145"/>
                <a:gd name="T11" fmla="*/ 29 h 70"/>
                <a:gd name="T12" fmla="*/ 72 w 145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70">
                  <a:moveTo>
                    <a:pt x="72" y="0"/>
                  </a:moveTo>
                  <a:cubicBezTo>
                    <a:pt x="32" y="0"/>
                    <a:pt x="0" y="13"/>
                    <a:pt x="0" y="2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57"/>
                    <a:pt x="32" y="70"/>
                    <a:pt x="72" y="70"/>
                  </a:cubicBezTo>
                  <a:cubicBezTo>
                    <a:pt x="112" y="70"/>
                    <a:pt x="145" y="57"/>
                    <a:pt x="145" y="41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5" y="13"/>
                    <a:pt x="112" y="0"/>
                    <a:pt x="72" y="0"/>
                  </a:cubicBezTo>
                  <a:close/>
                </a:path>
              </a:pathLst>
            </a:custGeom>
            <a:solidFill>
              <a:srgbClr val="125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8" name="îṥľíḍê"/>
            <p:cNvSpPr/>
            <p:nvPr/>
          </p:nvSpPr>
          <p:spPr bwMode="auto">
            <a:xfrm>
              <a:off x="4224338" y="3656013"/>
              <a:ext cx="730250" cy="290513"/>
            </a:xfrm>
            <a:prstGeom prst="ellipse">
              <a:avLst/>
            </a:prstGeom>
            <a:solidFill>
              <a:srgbClr val="096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9" name="işliḑé"/>
            <p:cNvSpPr/>
            <p:nvPr/>
          </p:nvSpPr>
          <p:spPr bwMode="auto">
            <a:xfrm>
              <a:off x="4319588" y="2540001"/>
              <a:ext cx="519113" cy="320675"/>
            </a:xfrm>
            <a:prstGeom prst="ellipse">
              <a:avLst/>
            </a:prstGeom>
            <a:solidFill>
              <a:srgbClr val="125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0" name="íş1iḓê"/>
            <p:cNvSpPr/>
            <p:nvPr/>
          </p:nvSpPr>
          <p:spPr bwMode="auto">
            <a:xfrm>
              <a:off x="4456113" y="2498726"/>
              <a:ext cx="261938" cy="201613"/>
            </a:xfrm>
            <a:prstGeom prst="ellipse">
              <a:avLst/>
            </a:pr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1" name="ïṡ1íḓê"/>
            <p:cNvSpPr/>
            <p:nvPr/>
          </p:nvSpPr>
          <p:spPr bwMode="auto">
            <a:xfrm>
              <a:off x="4298950" y="2257426"/>
              <a:ext cx="574675" cy="442913"/>
            </a:xfrm>
            <a:custGeom>
              <a:avLst/>
              <a:gdLst>
                <a:gd name="T0" fmla="*/ 86 w 114"/>
                <a:gd name="T1" fmla="*/ 31 h 88"/>
                <a:gd name="T2" fmla="*/ 56 w 114"/>
                <a:gd name="T3" fmla="*/ 1 h 88"/>
                <a:gd name="T4" fmla="*/ 24 w 114"/>
                <a:gd name="T5" fmla="*/ 32 h 88"/>
                <a:gd name="T6" fmla="*/ 4 w 114"/>
                <a:gd name="T7" fmla="*/ 88 h 88"/>
                <a:gd name="T8" fmla="*/ 56 w 114"/>
                <a:gd name="T9" fmla="*/ 56 h 88"/>
                <a:gd name="T10" fmla="*/ 107 w 114"/>
                <a:gd name="T11" fmla="*/ 88 h 88"/>
                <a:gd name="T12" fmla="*/ 86 w 114"/>
                <a:gd name="T13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88">
                  <a:moveTo>
                    <a:pt x="86" y="31"/>
                  </a:moveTo>
                  <a:cubicBezTo>
                    <a:pt x="86" y="31"/>
                    <a:pt x="74" y="0"/>
                    <a:pt x="56" y="1"/>
                  </a:cubicBezTo>
                  <a:cubicBezTo>
                    <a:pt x="38" y="3"/>
                    <a:pt x="24" y="32"/>
                    <a:pt x="24" y="32"/>
                  </a:cubicBezTo>
                  <a:cubicBezTo>
                    <a:pt x="0" y="59"/>
                    <a:pt x="4" y="88"/>
                    <a:pt x="4" y="88"/>
                  </a:cubicBezTo>
                  <a:cubicBezTo>
                    <a:pt x="4" y="70"/>
                    <a:pt x="27" y="56"/>
                    <a:pt x="56" y="56"/>
                  </a:cubicBezTo>
                  <a:cubicBezTo>
                    <a:pt x="84" y="56"/>
                    <a:pt x="107" y="70"/>
                    <a:pt x="107" y="88"/>
                  </a:cubicBezTo>
                  <a:cubicBezTo>
                    <a:pt x="114" y="66"/>
                    <a:pt x="86" y="31"/>
                    <a:pt x="86" y="31"/>
                  </a:cubicBezTo>
                  <a:close/>
                </a:path>
              </a:pathLst>
            </a:custGeom>
            <a:solidFill>
              <a:srgbClr val="096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2" name="îSľîḋe"/>
            <p:cNvSpPr/>
            <p:nvPr/>
          </p:nvSpPr>
          <p:spPr bwMode="auto">
            <a:xfrm>
              <a:off x="4556125" y="2855913"/>
              <a:ext cx="66675" cy="914400"/>
            </a:xfrm>
            <a:custGeom>
              <a:avLst/>
              <a:gdLst>
                <a:gd name="T0" fmla="*/ 6 w 13"/>
                <a:gd name="T1" fmla="*/ 182 h 182"/>
                <a:gd name="T2" fmla="*/ 6 w 13"/>
                <a:gd name="T3" fmla="*/ 182 h 182"/>
                <a:gd name="T4" fmla="*/ 0 w 13"/>
                <a:gd name="T5" fmla="*/ 176 h 182"/>
                <a:gd name="T6" fmla="*/ 0 w 13"/>
                <a:gd name="T7" fmla="*/ 0 h 182"/>
                <a:gd name="T8" fmla="*/ 13 w 13"/>
                <a:gd name="T9" fmla="*/ 0 h 182"/>
                <a:gd name="T10" fmla="*/ 13 w 13"/>
                <a:gd name="T11" fmla="*/ 176 h 182"/>
                <a:gd name="T12" fmla="*/ 6 w 13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2">
                  <a:moveTo>
                    <a:pt x="6" y="182"/>
                  </a:moveTo>
                  <a:cubicBezTo>
                    <a:pt x="6" y="182"/>
                    <a:pt x="6" y="182"/>
                    <a:pt x="6" y="182"/>
                  </a:cubicBezTo>
                  <a:cubicBezTo>
                    <a:pt x="3" y="182"/>
                    <a:pt x="0" y="179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13" y="179"/>
                    <a:pt x="10" y="182"/>
                    <a:pt x="6" y="182"/>
                  </a:cubicBezTo>
                  <a:close/>
                </a:path>
              </a:pathLst>
            </a:custGeom>
            <a:solidFill>
              <a:srgbClr val="6EA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3" name="iš1îďe"/>
            <p:cNvSpPr/>
            <p:nvPr/>
          </p:nvSpPr>
          <p:spPr bwMode="auto">
            <a:xfrm>
              <a:off x="5640388" y="1171576"/>
              <a:ext cx="2317750" cy="3600450"/>
            </a:xfrm>
            <a:custGeom>
              <a:avLst/>
              <a:gdLst>
                <a:gd name="T0" fmla="*/ 0 w 1460"/>
                <a:gd name="T1" fmla="*/ 1422 h 2268"/>
                <a:gd name="T2" fmla="*/ 0 w 1460"/>
                <a:gd name="T3" fmla="*/ 0 h 2268"/>
                <a:gd name="T4" fmla="*/ 1460 w 1460"/>
                <a:gd name="T5" fmla="*/ 846 h 2268"/>
                <a:gd name="T6" fmla="*/ 1460 w 1460"/>
                <a:gd name="T7" fmla="*/ 2268 h 2268"/>
                <a:gd name="T8" fmla="*/ 0 w 1460"/>
                <a:gd name="T9" fmla="*/ 1422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0" h="2268">
                  <a:moveTo>
                    <a:pt x="0" y="1422"/>
                  </a:moveTo>
                  <a:lnTo>
                    <a:pt x="0" y="0"/>
                  </a:lnTo>
                  <a:lnTo>
                    <a:pt x="1460" y="846"/>
                  </a:lnTo>
                  <a:lnTo>
                    <a:pt x="1460" y="2268"/>
                  </a:lnTo>
                  <a:lnTo>
                    <a:pt x="0" y="1422"/>
                  </a:lnTo>
                  <a:close/>
                </a:path>
              </a:pathLst>
            </a:custGeom>
            <a:solidFill>
              <a:srgbClr val="096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4" name="îṣḻídè"/>
            <p:cNvSpPr/>
            <p:nvPr/>
          </p:nvSpPr>
          <p:spPr bwMode="auto">
            <a:xfrm>
              <a:off x="5513388" y="1257301"/>
              <a:ext cx="2317750" cy="3598863"/>
            </a:xfrm>
            <a:custGeom>
              <a:avLst/>
              <a:gdLst>
                <a:gd name="T0" fmla="*/ 0 w 1460"/>
                <a:gd name="T1" fmla="*/ 1422 h 2267"/>
                <a:gd name="T2" fmla="*/ 0 w 1460"/>
                <a:gd name="T3" fmla="*/ 0 h 2267"/>
                <a:gd name="T4" fmla="*/ 1460 w 1460"/>
                <a:gd name="T5" fmla="*/ 846 h 2267"/>
                <a:gd name="T6" fmla="*/ 1460 w 1460"/>
                <a:gd name="T7" fmla="*/ 2267 h 2267"/>
                <a:gd name="T8" fmla="*/ 0 w 1460"/>
                <a:gd name="T9" fmla="*/ 1422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0" h="2267">
                  <a:moveTo>
                    <a:pt x="0" y="1422"/>
                  </a:moveTo>
                  <a:lnTo>
                    <a:pt x="0" y="0"/>
                  </a:lnTo>
                  <a:lnTo>
                    <a:pt x="1460" y="846"/>
                  </a:lnTo>
                  <a:lnTo>
                    <a:pt x="1460" y="2267"/>
                  </a:lnTo>
                  <a:lnTo>
                    <a:pt x="0" y="1422"/>
                  </a:lnTo>
                  <a:close/>
                </a:path>
              </a:pathLst>
            </a:custGeom>
            <a:solidFill>
              <a:srgbClr val="6EA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5" name="íṥ1îḋè"/>
            <p:cNvSpPr/>
            <p:nvPr/>
          </p:nvSpPr>
          <p:spPr bwMode="auto">
            <a:xfrm>
              <a:off x="6799263" y="2262188"/>
              <a:ext cx="795338" cy="2695575"/>
            </a:xfrm>
            <a:custGeom>
              <a:avLst/>
              <a:gdLst>
                <a:gd name="T0" fmla="*/ 0 w 501"/>
                <a:gd name="T1" fmla="*/ 0 h 1698"/>
                <a:gd name="T2" fmla="*/ 0 w 501"/>
                <a:gd name="T3" fmla="*/ 1416 h 1698"/>
                <a:gd name="T4" fmla="*/ 501 w 501"/>
                <a:gd name="T5" fmla="*/ 1698 h 1698"/>
                <a:gd name="T6" fmla="*/ 492 w 501"/>
                <a:gd name="T7" fmla="*/ 273 h 1698"/>
                <a:gd name="T8" fmla="*/ 0 w 501"/>
                <a:gd name="T9" fmla="*/ 0 h 1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698">
                  <a:moveTo>
                    <a:pt x="0" y="0"/>
                  </a:moveTo>
                  <a:lnTo>
                    <a:pt x="0" y="1416"/>
                  </a:lnTo>
                  <a:lnTo>
                    <a:pt x="501" y="1698"/>
                  </a:lnTo>
                  <a:lnTo>
                    <a:pt x="492" y="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6" name="íṣļiḋe"/>
            <p:cNvSpPr/>
            <p:nvPr/>
          </p:nvSpPr>
          <p:spPr bwMode="auto">
            <a:xfrm>
              <a:off x="5434013" y="2287588"/>
              <a:ext cx="890588" cy="1538288"/>
            </a:xfrm>
            <a:custGeom>
              <a:avLst/>
              <a:gdLst>
                <a:gd name="T0" fmla="*/ 0 w 561"/>
                <a:gd name="T1" fmla="*/ 0 h 969"/>
                <a:gd name="T2" fmla="*/ 0 w 561"/>
                <a:gd name="T3" fmla="*/ 649 h 969"/>
                <a:gd name="T4" fmla="*/ 561 w 561"/>
                <a:gd name="T5" fmla="*/ 969 h 969"/>
                <a:gd name="T6" fmla="*/ 561 w 561"/>
                <a:gd name="T7" fmla="*/ 320 h 969"/>
                <a:gd name="T8" fmla="*/ 0 w 561"/>
                <a:gd name="T9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969">
                  <a:moveTo>
                    <a:pt x="0" y="0"/>
                  </a:moveTo>
                  <a:lnTo>
                    <a:pt x="0" y="649"/>
                  </a:lnTo>
                  <a:lnTo>
                    <a:pt x="561" y="969"/>
                  </a:lnTo>
                  <a:lnTo>
                    <a:pt x="561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7" name="ï$ḷíḓè"/>
            <p:cNvSpPr/>
            <p:nvPr/>
          </p:nvSpPr>
          <p:spPr bwMode="auto">
            <a:xfrm>
              <a:off x="5434013" y="1412876"/>
              <a:ext cx="584200" cy="1046163"/>
            </a:xfrm>
            <a:custGeom>
              <a:avLst/>
              <a:gdLst>
                <a:gd name="T0" fmla="*/ 0 w 368"/>
                <a:gd name="T1" fmla="*/ 0 h 659"/>
                <a:gd name="T2" fmla="*/ 0 w 368"/>
                <a:gd name="T3" fmla="*/ 440 h 659"/>
                <a:gd name="T4" fmla="*/ 368 w 368"/>
                <a:gd name="T5" fmla="*/ 659 h 659"/>
                <a:gd name="T6" fmla="*/ 368 w 368"/>
                <a:gd name="T7" fmla="*/ 225 h 659"/>
                <a:gd name="T8" fmla="*/ 0 w 368"/>
                <a:gd name="T9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659">
                  <a:moveTo>
                    <a:pt x="0" y="0"/>
                  </a:moveTo>
                  <a:lnTo>
                    <a:pt x="0" y="440"/>
                  </a:lnTo>
                  <a:lnTo>
                    <a:pt x="368" y="659"/>
                  </a:lnTo>
                  <a:lnTo>
                    <a:pt x="368" y="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8" name="îṡḷíďé"/>
            <p:cNvSpPr/>
            <p:nvPr/>
          </p:nvSpPr>
          <p:spPr bwMode="auto">
            <a:xfrm>
              <a:off x="5464175" y="1503363"/>
              <a:ext cx="519113" cy="327025"/>
            </a:xfrm>
            <a:custGeom>
              <a:avLst/>
              <a:gdLst>
                <a:gd name="T0" fmla="*/ 0 w 103"/>
                <a:gd name="T1" fmla="*/ 5 h 65"/>
                <a:gd name="T2" fmla="*/ 0 w 103"/>
                <a:gd name="T3" fmla="*/ 5 h 65"/>
                <a:gd name="T4" fmla="*/ 5 w 103"/>
                <a:gd name="T5" fmla="*/ 1 h 65"/>
                <a:gd name="T6" fmla="*/ 101 w 103"/>
                <a:gd name="T7" fmla="*/ 57 h 65"/>
                <a:gd name="T8" fmla="*/ 103 w 103"/>
                <a:gd name="T9" fmla="*/ 61 h 65"/>
                <a:gd name="T10" fmla="*/ 103 w 103"/>
                <a:gd name="T11" fmla="*/ 61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99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9" name="íṧḻïḍe"/>
            <p:cNvSpPr/>
            <p:nvPr/>
          </p:nvSpPr>
          <p:spPr bwMode="auto">
            <a:xfrm>
              <a:off x="5464175" y="1604963"/>
              <a:ext cx="519113" cy="331788"/>
            </a:xfrm>
            <a:custGeom>
              <a:avLst/>
              <a:gdLst>
                <a:gd name="T0" fmla="*/ 0 w 103"/>
                <a:gd name="T1" fmla="*/ 5 h 66"/>
                <a:gd name="T2" fmla="*/ 0 w 103"/>
                <a:gd name="T3" fmla="*/ 5 h 66"/>
                <a:gd name="T4" fmla="*/ 5 w 103"/>
                <a:gd name="T5" fmla="*/ 2 h 66"/>
                <a:gd name="T6" fmla="*/ 101 w 103"/>
                <a:gd name="T7" fmla="*/ 57 h 66"/>
                <a:gd name="T8" fmla="*/ 103 w 103"/>
                <a:gd name="T9" fmla="*/ 61 h 66"/>
                <a:gd name="T10" fmla="*/ 103 w 103"/>
                <a:gd name="T11" fmla="*/ 61 h 66"/>
                <a:gd name="T12" fmla="*/ 97 w 103"/>
                <a:gd name="T13" fmla="*/ 64 h 66"/>
                <a:gd name="T14" fmla="*/ 2 w 103"/>
                <a:gd name="T15" fmla="*/ 8 h 66"/>
                <a:gd name="T16" fmla="*/ 0 w 103"/>
                <a:gd name="T17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2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99" y="66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0" name="ïṩlîde"/>
            <p:cNvSpPr/>
            <p:nvPr/>
          </p:nvSpPr>
          <p:spPr bwMode="auto">
            <a:xfrm>
              <a:off x="5464175" y="1714501"/>
              <a:ext cx="519113" cy="331788"/>
            </a:xfrm>
            <a:custGeom>
              <a:avLst/>
              <a:gdLst>
                <a:gd name="T0" fmla="*/ 0 w 103"/>
                <a:gd name="T1" fmla="*/ 5 h 66"/>
                <a:gd name="T2" fmla="*/ 0 w 103"/>
                <a:gd name="T3" fmla="*/ 5 h 66"/>
                <a:gd name="T4" fmla="*/ 5 w 103"/>
                <a:gd name="T5" fmla="*/ 2 h 66"/>
                <a:gd name="T6" fmla="*/ 101 w 103"/>
                <a:gd name="T7" fmla="*/ 57 h 66"/>
                <a:gd name="T8" fmla="*/ 103 w 103"/>
                <a:gd name="T9" fmla="*/ 61 h 66"/>
                <a:gd name="T10" fmla="*/ 103 w 103"/>
                <a:gd name="T11" fmla="*/ 61 h 66"/>
                <a:gd name="T12" fmla="*/ 97 w 103"/>
                <a:gd name="T13" fmla="*/ 64 h 66"/>
                <a:gd name="T14" fmla="*/ 2 w 103"/>
                <a:gd name="T15" fmla="*/ 8 h 66"/>
                <a:gd name="T16" fmla="*/ 0 w 103"/>
                <a:gd name="T17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2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99" y="66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1" name="ïSḷiḋé"/>
            <p:cNvSpPr/>
            <p:nvPr/>
          </p:nvSpPr>
          <p:spPr bwMode="auto">
            <a:xfrm>
              <a:off x="5468938" y="1820863"/>
              <a:ext cx="347663" cy="230188"/>
            </a:xfrm>
            <a:custGeom>
              <a:avLst/>
              <a:gdLst>
                <a:gd name="T0" fmla="*/ 0 w 69"/>
                <a:gd name="T1" fmla="*/ 4 h 46"/>
                <a:gd name="T2" fmla="*/ 0 w 69"/>
                <a:gd name="T3" fmla="*/ 4 h 46"/>
                <a:gd name="T4" fmla="*/ 4 w 69"/>
                <a:gd name="T5" fmla="*/ 1 h 46"/>
                <a:gd name="T6" fmla="*/ 68 w 69"/>
                <a:gd name="T7" fmla="*/ 40 h 46"/>
                <a:gd name="T8" fmla="*/ 69 w 69"/>
                <a:gd name="T9" fmla="*/ 43 h 46"/>
                <a:gd name="T10" fmla="*/ 69 w 69"/>
                <a:gd name="T11" fmla="*/ 43 h 46"/>
                <a:gd name="T12" fmla="*/ 65 w 69"/>
                <a:gd name="T13" fmla="*/ 45 h 46"/>
                <a:gd name="T14" fmla="*/ 1 w 69"/>
                <a:gd name="T15" fmla="*/ 6 h 46"/>
                <a:gd name="T16" fmla="*/ 0 w 69"/>
                <a:gd name="T17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6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9" y="41"/>
                    <a:pt x="69" y="42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5"/>
                    <a:pt x="67" y="46"/>
                    <a:pt x="65" y="4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2" name="íşḷiḓê"/>
            <p:cNvSpPr/>
            <p:nvPr/>
          </p:nvSpPr>
          <p:spPr bwMode="auto">
            <a:xfrm>
              <a:off x="5513388" y="2514601"/>
              <a:ext cx="519113" cy="327025"/>
            </a:xfrm>
            <a:custGeom>
              <a:avLst/>
              <a:gdLst>
                <a:gd name="T0" fmla="*/ 0 w 103"/>
                <a:gd name="T1" fmla="*/ 4 h 65"/>
                <a:gd name="T2" fmla="*/ 0 w 103"/>
                <a:gd name="T3" fmla="*/ 4 h 65"/>
                <a:gd name="T4" fmla="*/ 6 w 103"/>
                <a:gd name="T5" fmla="*/ 1 h 65"/>
                <a:gd name="T6" fmla="*/ 101 w 103"/>
                <a:gd name="T7" fmla="*/ 57 h 65"/>
                <a:gd name="T8" fmla="*/ 103 w 103"/>
                <a:gd name="T9" fmla="*/ 60 h 65"/>
                <a:gd name="T10" fmla="*/ 103 w 103"/>
                <a:gd name="T11" fmla="*/ 60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3" y="58"/>
                    <a:pt x="103" y="59"/>
                    <a:pt x="103" y="60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3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5" name="ísḻîḓé"/>
            <p:cNvSpPr/>
            <p:nvPr/>
          </p:nvSpPr>
          <p:spPr bwMode="auto">
            <a:xfrm>
              <a:off x="5513388" y="2614613"/>
              <a:ext cx="519113" cy="327025"/>
            </a:xfrm>
            <a:custGeom>
              <a:avLst/>
              <a:gdLst>
                <a:gd name="T0" fmla="*/ 0 w 103"/>
                <a:gd name="T1" fmla="*/ 5 h 65"/>
                <a:gd name="T2" fmla="*/ 0 w 103"/>
                <a:gd name="T3" fmla="*/ 5 h 65"/>
                <a:gd name="T4" fmla="*/ 6 w 103"/>
                <a:gd name="T5" fmla="*/ 2 h 65"/>
                <a:gd name="T6" fmla="*/ 101 w 103"/>
                <a:gd name="T7" fmla="*/ 57 h 65"/>
                <a:gd name="T8" fmla="*/ 103 w 103"/>
                <a:gd name="T9" fmla="*/ 61 h 65"/>
                <a:gd name="T10" fmla="*/ 103 w 103"/>
                <a:gd name="T11" fmla="*/ 61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2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3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8" name="îsļídé"/>
            <p:cNvSpPr/>
            <p:nvPr/>
          </p:nvSpPr>
          <p:spPr bwMode="auto">
            <a:xfrm>
              <a:off x="5513388" y="2725738"/>
              <a:ext cx="519113" cy="327025"/>
            </a:xfrm>
            <a:custGeom>
              <a:avLst/>
              <a:gdLst>
                <a:gd name="T0" fmla="*/ 0 w 103"/>
                <a:gd name="T1" fmla="*/ 5 h 65"/>
                <a:gd name="T2" fmla="*/ 0 w 103"/>
                <a:gd name="T3" fmla="*/ 5 h 65"/>
                <a:gd name="T4" fmla="*/ 6 w 103"/>
                <a:gd name="T5" fmla="*/ 2 h 65"/>
                <a:gd name="T6" fmla="*/ 101 w 103"/>
                <a:gd name="T7" fmla="*/ 57 h 65"/>
                <a:gd name="T8" fmla="*/ 103 w 103"/>
                <a:gd name="T9" fmla="*/ 61 h 65"/>
                <a:gd name="T10" fmla="*/ 103 w 103"/>
                <a:gd name="T11" fmla="*/ 61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2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3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9" name="íṣ1íḋé"/>
            <p:cNvSpPr/>
            <p:nvPr/>
          </p:nvSpPr>
          <p:spPr bwMode="auto">
            <a:xfrm>
              <a:off x="5524500" y="2830513"/>
              <a:ext cx="347663" cy="231775"/>
            </a:xfrm>
            <a:custGeom>
              <a:avLst/>
              <a:gdLst>
                <a:gd name="T0" fmla="*/ 0 w 69"/>
                <a:gd name="T1" fmla="*/ 3 h 46"/>
                <a:gd name="T2" fmla="*/ 0 w 69"/>
                <a:gd name="T3" fmla="*/ 3 h 46"/>
                <a:gd name="T4" fmla="*/ 3 w 69"/>
                <a:gd name="T5" fmla="*/ 1 h 46"/>
                <a:gd name="T6" fmla="*/ 68 w 69"/>
                <a:gd name="T7" fmla="*/ 40 h 46"/>
                <a:gd name="T8" fmla="*/ 69 w 69"/>
                <a:gd name="T9" fmla="*/ 43 h 46"/>
                <a:gd name="T10" fmla="*/ 69 w 69"/>
                <a:gd name="T11" fmla="*/ 43 h 46"/>
                <a:gd name="T12" fmla="*/ 65 w 69"/>
                <a:gd name="T13" fmla="*/ 45 h 46"/>
                <a:gd name="T14" fmla="*/ 1 w 69"/>
                <a:gd name="T15" fmla="*/ 6 h 46"/>
                <a:gd name="T16" fmla="*/ 0 w 69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6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41"/>
                    <a:pt x="69" y="42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5"/>
                    <a:pt x="67" y="46"/>
                    <a:pt x="65" y="4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0" name="ïślîḓé"/>
            <p:cNvSpPr/>
            <p:nvPr/>
          </p:nvSpPr>
          <p:spPr bwMode="auto">
            <a:xfrm>
              <a:off x="6889750" y="2533651"/>
              <a:ext cx="519113" cy="331788"/>
            </a:xfrm>
            <a:custGeom>
              <a:avLst/>
              <a:gdLst>
                <a:gd name="T0" fmla="*/ 0 w 103"/>
                <a:gd name="T1" fmla="*/ 5 h 66"/>
                <a:gd name="T2" fmla="*/ 0 w 103"/>
                <a:gd name="T3" fmla="*/ 5 h 66"/>
                <a:gd name="T4" fmla="*/ 6 w 103"/>
                <a:gd name="T5" fmla="*/ 2 h 66"/>
                <a:gd name="T6" fmla="*/ 101 w 103"/>
                <a:gd name="T7" fmla="*/ 57 h 66"/>
                <a:gd name="T8" fmla="*/ 103 w 103"/>
                <a:gd name="T9" fmla="*/ 61 h 66"/>
                <a:gd name="T10" fmla="*/ 103 w 103"/>
                <a:gd name="T11" fmla="*/ 61 h 66"/>
                <a:gd name="T12" fmla="*/ 97 w 103"/>
                <a:gd name="T13" fmla="*/ 64 h 66"/>
                <a:gd name="T14" fmla="*/ 2 w 103"/>
                <a:gd name="T15" fmla="*/ 9 h 66"/>
                <a:gd name="T16" fmla="*/ 0 w 103"/>
                <a:gd name="T17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2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60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100" y="66"/>
                    <a:pt x="97" y="64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1" name="îṥliḓe"/>
            <p:cNvSpPr/>
            <p:nvPr/>
          </p:nvSpPr>
          <p:spPr bwMode="auto">
            <a:xfrm>
              <a:off x="6889750" y="2640013"/>
              <a:ext cx="519113" cy="327025"/>
            </a:xfrm>
            <a:custGeom>
              <a:avLst/>
              <a:gdLst>
                <a:gd name="T0" fmla="*/ 0 w 103"/>
                <a:gd name="T1" fmla="*/ 4 h 65"/>
                <a:gd name="T2" fmla="*/ 0 w 103"/>
                <a:gd name="T3" fmla="*/ 4 h 65"/>
                <a:gd name="T4" fmla="*/ 6 w 103"/>
                <a:gd name="T5" fmla="*/ 1 h 65"/>
                <a:gd name="T6" fmla="*/ 101 w 103"/>
                <a:gd name="T7" fmla="*/ 57 h 65"/>
                <a:gd name="T8" fmla="*/ 103 w 103"/>
                <a:gd name="T9" fmla="*/ 60 h 65"/>
                <a:gd name="T10" fmla="*/ 103 w 103"/>
                <a:gd name="T11" fmla="*/ 60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0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3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2" name="ïṡ1iḍè"/>
            <p:cNvSpPr/>
            <p:nvPr/>
          </p:nvSpPr>
          <p:spPr bwMode="auto">
            <a:xfrm>
              <a:off x="6889750" y="2751138"/>
              <a:ext cx="519113" cy="325438"/>
            </a:xfrm>
            <a:custGeom>
              <a:avLst/>
              <a:gdLst>
                <a:gd name="T0" fmla="*/ 0 w 103"/>
                <a:gd name="T1" fmla="*/ 4 h 65"/>
                <a:gd name="T2" fmla="*/ 0 w 103"/>
                <a:gd name="T3" fmla="*/ 4 h 65"/>
                <a:gd name="T4" fmla="*/ 6 w 103"/>
                <a:gd name="T5" fmla="*/ 1 h 65"/>
                <a:gd name="T6" fmla="*/ 101 w 103"/>
                <a:gd name="T7" fmla="*/ 57 h 65"/>
                <a:gd name="T8" fmla="*/ 103 w 103"/>
                <a:gd name="T9" fmla="*/ 60 h 65"/>
                <a:gd name="T10" fmla="*/ 103 w 103"/>
                <a:gd name="T11" fmla="*/ 60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0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3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3" name="iṡḷíďê"/>
            <p:cNvSpPr/>
            <p:nvPr/>
          </p:nvSpPr>
          <p:spPr bwMode="auto">
            <a:xfrm>
              <a:off x="6894513" y="2855913"/>
              <a:ext cx="352425" cy="231775"/>
            </a:xfrm>
            <a:custGeom>
              <a:avLst/>
              <a:gdLst>
                <a:gd name="T0" fmla="*/ 0 w 70"/>
                <a:gd name="T1" fmla="*/ 3 h 46"/>
                <a:gd name="T2" fmla="*/ 0 w 70"/>
                <a:gd name="T3" fmla="*/ 3 h 46"/>
                <a:gd name="T4" fmla="*/ 4 w 70"/>
                <a:gd name="T5" fmla="*/ 1 h 46"/>
                <a:gd name="T6" fmla="*/ 68 w 70"/>
                <a:gd name="T7" fmla="*/ 40 h 46"/>
                <a:gd name="T8" fmla="*/ 70 w 70"/>
                <a:gd name="T9" fmla="*/ 42 h 46"/>
                <a:gd name="T10" fmla="*/ 70 w 70"/>
                <a:gd name="T11" fmla="*/ 42 h 46"/>
                <a:gd name="T12" fmla="*/ 66 w 70"/>
                <a:gd name="T13" fmla="*/ 44 h 46"/>
                <a:gd name="T14" fmla="*/ 2 w 70"/>
                <a:gd name="T15" fmla="*/ 6 h 46"/>
                <a:gd name="T16" fmla="*/ 0 w 70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3" y="0"/>
                    <a:pt x="4" y="1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9" y="40"/>
                    <a:pt x="70" y="41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44"/>
                    <a:pt x="68" y="46"/>
                    <a:pt x="66" y="4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072" name="îśḻiḓé"/>
            <p:cNvSpPr/>
            <p:nvPr/>
          </p:nvSpPr>
          <p:spPr bwMode="auto">
            <a:xfrm>
              <a:off x="6859588" y="3076576"/>
              <a:ext cx="519113" cy="327025"/>
            </a:xfrm>
            <a:custGeom>
              <a:avLst/>
              <a:gdLst>
                <a:gd name="T0" fmla="*/ 0 w 103"/>
                <a:gd name="T1" fmla="*/ 4 h 65"/>
                <a:gd name="T2" fmla="*/ 0 w 103"/>
                <a:gd name="T3" fmla="*/ 4 h 65"/>
                <a:gd name="T4" fmla="*/ 6 w 103"/>
                <a:gd name="T5" fmla="*/ 1 h 65"/>
                <a:gd name="T6" fmla="*/ 101 w 103"/>
                <a:gd name="T7" fmla="*/ 57 h 65"/>
                <a:gd name="T8" fmla="*/ 103 w 103"/>
                <a:gd name="T9" fmla="*/ 60 h 65"/>
                <a:gd name="T10" fmla="*/ 103 w 103"/>
                <a:gd name="T11" fmla="*/ 60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7"/>
                    <a:pt x="103" y="59"/>
                    <a:pt x="103" y="60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3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073" name="íSḷïḋè"/>
            <p:cNvSpPr/>
            <p:nvPr/>
          </p:nvSpPr>
          <p:spPr bwMode="auto">
            <a:xfrm>
              <a:off x="6859588" y="3178176"/>
              <a:ext cx="519113" cy="327025"/>
            </a:xfrm>
            <a:custGeom>
              <a:avLst/>
              <a:gdLst>
                <a:gd name="T0" fmla="*/ 0 w 103"/>
                <a:gd name="T1" fmla="*/ 5 h 65"/>
                <a:gd name="T2" fmla="*/ 0 w 103"/>
                <a:gd name="T3" fmla="*/ 5 h 65"/>
                <a:gd name="T4" fmla="*/ 6 w 103"/>
                <a:gd name="T5" fmla="*/ 1 h 65"/>
                <a:gd name="T6" fmla="*/ 101 w 103"/>
                <a:gd name="T7" fmla="*/ 57 h 65"/>
                <a:gd name="T8" fmla="*/ 103 w 103"/>
                <a:gd name="T9" fmla="*/ 61 h 65"/>
                <a:gd name="T10" fmla="*/ 103 w 103"/>
                <a:gd name="T11" fmla="*/ 61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075" name="îšľiďe"/>
            <p:cNvSpPr/>
            <p:nvPr/>
          </p:nvSpPr>
          <p:spPr bwMode="auto">
            <a:xfrm>
              <a:off x="6859588" y="3287713"/>
              <a:ext cx="519113" cy="327025"/>
            </a:xfrm>
            <a:custGeom>
              <a:avLst/>
              <a:gdLst>
                <a:gd name="T0" fmla="*/ 0 w 103"/>
                <a:gd name="T1" fmla="*/ 5 h 65"/>
                <a:gd name="T2" fmla="*/ 0 w 103"/>
                <a:gd name="T3" fmla="*/ 5 h 65"/>
                <a:gd name="T4" fmla="*/ 6 w 103"/>
                <a:gd name="T5" fmla="*/ 1 h 65"/>
                <a:gd name="T6" fmla="*/ 101 w 103"/>
                <a:gd name="T7" fmla="*/ 57 h 65"/>
                <a:gd name="T8" fmla="*/ 103 w 103"/>
                <a:gd name="T9" fmla="*/ 61 h 65"/>
                <a:gd name="T10" fmla="*/ 103 w 103"/>
                <a:gd name="T11" fmla="*/ 61 h 65"/>
                <a:gd name="T12" fmla="*/ 97 w 103"/>
                <a:gd name="T13" fmla="*/ 64 h 65"/>
                <a:gd name="T14" fmla="*/ 2 w 103"/>
                <a:gd name="T15" fmla="*/ 8 h 65"/>
                <a:gd name="T16" fmla="*/ 0 w 103"/>
                <a:gd name="T17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1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9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4"/>
                    <a:pt x="100" y="65"/>
                    <a:pt x="97" y="6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5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076" name="íṣľîḍé"/>
            <p:cNvSpPr/>
            <p:nvPr/>
          </p:nvSpPr>
          <p:spPr bwMode="auto">
            <a:xfrm>
              <a:off x="6864350" y="3394076"/>
              <a:ext cx="352425" cy="231775"/>
            </a:xfrm>
            <a:custGeom>
              <a:avLst/>
              <a:gdLst>
                <a:gd name="T0" fmla="*/ 0 w 70"/>
                <a:gd name="T1" fmla="*/ 3 h 46"/>
                <a:gd name="T2" fmla="*/ 0 w 70"/>
                <a:gd name="T3" fmla="*/ 3 h 46"/>
                <a:gd name="T4" fmla="*/ 4 w 70"/>
                <a:gd name="T5" fmla="*/ 1 h 46"/>
                <a:gd name="T6" fmla="*/ 68 w 70"/>
                <a:gd name="T7" fmla="*/ 40 h 46"/>
                <a:gd name="T8" fmla="*/ 70 w 70"/>
                <a:gd name="T9" fmla="*/ 42 h 46"/>
                <a:gd name="T10" fmla="*/ 70 w 70"/>
                <a:gd name="T11" fmla="*/ 42 h 46"/>
                <a:gd name="T12" fmla="*/ 66 w 70"/>
                <a:gd name="T13" fmla="*/ 45 h 46"/>
                <a:gd name="T14" fmla="*/ 2 w 70"/>
                <a:gd name="T15" fmla="*/ 6 h 46"/>
                <a:gd name="T16" fmla="*/ 0 w 70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3" y="0"/>
                    <a:pt x="4" y="1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9" y="41"/>
                    <a:pt x="70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45"/>
                    <a:pt x="67" y="46"/>
                    <a:pt x="66" y="4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BDD6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344367"/>
            <a:ext cx="4914901" cy="598279"/>
            <a:chOff x="0" y="344367"/>
            <a:chExt cx="4914901" cy="598279"/>
          </a:xfrm>
        </p:grpSpPr>
        <p:sp>
          <p:nvSpPr>
            <p:cNvPr id="3" name="矩形 2"/>
            <p:cNvSpPr/>
            <p:nvPr/>
          </p:nvSpPr>
          <p:spPr>
            <a:xfrm>
              <a:off x="0" y="347241"/>
              <a:ext cx="289367" cy="595405"/>
            </a:xfrm>
            <a:prstGeom prst="rect">
              <a:avLst/>
            </a:prstGeom>
            <a:solidFill>
              <a:srgbClr val="012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70390" y="347241"/>
              <a:ext cx="103042" cy="595405"/>
            </a:xfrm>
            <a:prstGeom prst="rect">
              <a:avLst/>
            </a:prstGeom>
            <a:solidFill>
              <a:srgbClr val="EEAF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73432" y="344367"/>
              <a:ext cx="4441469" cy="565604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012CAD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切实树立“窗口”意识</a:t>
              </a:r>
              <a:endParaRPr lang="en-US" altLang="zh-CN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62141"/>
            <a:ext cx="4441469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切实树立“窗口”意识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组合 29"/>
          <p:cNvGrpSpPr/>
          <p:nvPr/>
        </p:nvGrpSpPr>
        <p:grpSpPr>
          <a:xfrm>
            <a:off x="660399" y="1440778"/>
            <a:ext cx="7540172" cy="5032310"/>
            <a:chOff x="660400" y="1440778"/>
            <a:chExt cx="6131333" cy="5032310"/>
          </a:xfrm>
        </p:grpSpPr>
        <p:grpSp>
          <p:nvGrpSpPr>
            <p:cNvPr id="29" name="组合 28"/>
            <p:cNvGrpSpPr/>
            <p:nvPr/>
          </p:nvGrpSpPr>
          <p:grpSpPr>
            <a:xfrm>
              <a:off x="660400" y="1440778"/>
              <a:ext cx="6131333" cy="2333140"/>
              <a:chOff x="660400" y="1637455"/>
              <a:chExt cx="6131333" cy="2333140"/>
            </a:xfrm>
          </p:grpSpPr>
          <p:sp>
            <p:nvSpPr>
              <p:cNvPr id="17" name="îṥḷîḍè"/>
              <p:cNvSpPr/>
              <p:nvPr/>
            </p:nvSpPr>
            <p:spPr>
              <a:xfrm>
                <a:off x="660400" y="1774352"/>
                <a:ext cx="6131333" cy="2196243"/>
              </a:xfrm>
              <a:prstGeom prst="snip2DiagRect">
                <a:avLst/>
              </a:prstGeom>
              <a:solidFill>
                <a:schemeClr val="accent1">
                  <a:alpha val="15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lIns="91440" tIns="45720" rIns="91440" bIns="45720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6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</a:t>
                </a:r>
                <a:r>
                  <a:rPr lang="zh-CN" altLang="zh-CN" sz="16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要把“管理标准化”融入服务窗口。建立可持续发展的标准化管理体系，是开展管理创新的有效依据，也是提升服务效能的有力举措。要</a:t>
                </a:r>
                <a:r>
                  <a:rPr lang="zh-CN" altLang="zh-CN" sz="1600" kern="100" dirty="0">
                    <a:solidFill>
                      <a:srgbClr val="333333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通过进行</a:t>
                </a:r>
                <a:r>
                  <a:rPr lang="en-US" altLang="zh-CN" sz="1600" kern="100" dirty="0">
                    <a:solidFill>
                      <a:srgbClr val="333333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ISO9001</a:t>
                </a:r>
                <a:r>
                  <a:rPr lang="zh-CN" altLang="zh-CN" sz="1600" kern="100" dirty="0">
                    <a:solidFill>
                      <a:srgbClr val="333333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国际质量管理体系认证，使后勤管理迈上标准化的轨道。</a:t>
                </a:r>
                <a:endParaRPr kumimoji="1" lang="en-US" altLang="zh-CN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18" name="îṩḻîde"/>
              <p:cNvSpPr/>
              <p:nvPr/>
            </p:nvSpPr>
            <p:spPr>
              <a:xfrm>
                <a:off x="934967" y="1637455"/>
                <a:ext cx="2524482" cy="489622"/>
              </a:xfrm>
              <a:prstGeom prst="rect">
                <a:avLst/>
              </a:prstGeom>
              <a:solidFill>
                <a:srgbClr val="012CAD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r>
                  <a:rPr lang="zh-CN" altLang="zh-CN" sz="1800" b="1" spc="6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一是服务标准化</a:t>
                </a:r>
                <a:endParaRPr kumimoji="1" lang="en-US" altLang="zh-CN" b="1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60400" y="4139948"/>
              <a:ext cx="6131333" cy="2333140"/>
              <a:chOff x="682875" y="3810625"/>
              <a:chExt cx="6131333" cy="2333140"/>
            </a:xfrm>
          </p:grpSpPr>
          <p:sp>
            <p:nvSpPr>
              <p:cNvPr id="19" name="íślîďé"/>
              <p:cNvSpPr/>
              <p:nvPr/>
            </p:nvSpPr>
            <p:spPr>
              <a:xfrm>
                <a:off x="682875" y="3947522"/>
                <a:ext cx="6131333" cy="2196243"/>
              </a:xfrm>
              <a:prstGeom prst="snip2DiagRect">
                <a:avLst/>
              </a:prstGeom>
              <a:solidFill>
                <a:schemeClr val="accent2">
                  <a:alpha val="15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lIns="91440" tIns="45720" rIns="91440" bIns="45720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600" kern="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</a:t>
                </a:r>
                <a:r>
                  <a:rPr lang="zh-CN" altLang="zh-CN" sz="1600" kern="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前面服务 后面回访。高校后勤窗口不仅需要齐全的办公设施</a:t>
                </a:r>
                <a:r>
                  <a:rPr lang="zh-CN" altLang="en-US" sz="1600" kern="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、</a:t>
                </a:r>
                <a:r>
                  <a:rPr lang="zh-CN" altLang="zh-CN" sz="1600" kern="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智能化的管理</a:t>
                </a:r>
                <a:r>
                  <a:rPr lang="zh-CN" altLang="en-US" sz="1600" kern="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、</a:t>
                </a:r>
                <a:r>
                  <a:rPr lang="zh-CN" altLang="zh-CN" sz="1600" kern="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举手投足中传递着亲切，而且需要对服务结果跟踪问效。要及时回访师生对窗口工作人员服务态度的感受，把师生的满意度作为检验工作效果的试金石。</a:t>
                </a:r>
                <a:endParaRPr kumimoji="1" lang="en-US" altLang="zh-CN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20" name="îšlïḓe"/>
              <p:cNvSpPr/>
              <p:nvPr/>
            </p:nvSpPr>
            <p:spPr>
              <a:xfrm>
                <a:off x="957442" y="3810625"/>
                <a:ext cx="2524482" cy="489623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r>
                  <a:rPr kumimoji="1" lang="zh-CN" altLang="en-US" b="1" spc="60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二是注重回访</a:t>
                </a:r>
                <a:endParaRPr kumimoji="1" lang="en-US" altLang="zh-CN" b="1" spc="6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624676" y="1440778"/>
            <a:ext cx="3018102" cy="5039568"/>
            <a:chOff x="8243314" y="1552936"/>
            <a:chExt cx="3288287" cy="549071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3314" y="1552936"/>
              <a:ext cx="3288287" cy="2220982"/>
            </a:xfrm>
            <a:prstGeom prst="rect">
              <a:avLst/>
            </a:prstGeom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738" b="14921"/>
            <a:stretch>
              <a:fillRect/>
            </a:stretch>
          </p:blipFill>
          <p:spPr>
            <a:xfrm>
              <a:off x="8243314" y="3915759"/>
              <a:ext cx="3288286" cy="3127895"/>
            </a:xfrm>
            <a:prstGeom prst="rect">
              <a:avLst/>
            </a:prstGeom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8098" y="384911"/>
            <a:ext cx="4441469" cy="60769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切实树立“育人”意识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组合 30"/>
          <p:cNvGrpSpPr/>
          <p:nvPr/>
        </p:nvGrpSpPr>
        <p:grpSpPr>
          <a:xfrm>
            <a:off x="4530989" y="1248543"/>
            <a:ext cx="7095069" cy="5318290"/>
            <a:chOff x="506053" y="2057710"/>
            <a:chExt cx="7277223" cy="2649925"/>
          </a:xfrm>
        </p:grpSpPr>
        <p:grpSp>
          <p:nvGrpSpPr>
            <p:cNvPr id="36" name="组合 35"/>
            <p:cNvGrpSpPr/>
            <p:nvPr/>
          </p:nvGrpSpPr>
          <p:grpSpPr>
            <a:xfrm>
              <a:off x="686299" y="2057710"/>
              <a:ext cx="7096977" cy="2649925"/>
              <a:chOff x="876407" y="4104291"/>
              <a:chExt cx="3102967" cy="1441886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76407" y="4104291"/>
                <a:ext cx="3102967" cy="1441886"/>
              </a:xfrm>
              <a:prstGeom prst="rect">
                <a:avLst/>
              </a:prstGeom>
              <a:gradFill>
                <a:gsLst>
                  <a:gs pos="95000">
                    <a:schemeClr val="accent1">
                      <a:lumMod val="20000"/>
                      <a:lumOff val="80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  <a:ln w="12700" cap="flat" cmpd="sng" algn="ctr">
                <a:gradFill>
                  <a:gsLst>
                    <a:gs pos="0">
                      <a:schemeClr val="bg1"/>
                    </a:gs>
                    <a:gs pos="100000">
                      <a:schemeClr val="tx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prstDash val="solid"/>
                <a:miter lim="800000"/>
              </a:ln>
              <a:effectLst>
                <a:outerShdw blurRad="190500" dist="63500" dir="2700000" rotWithShape="0">
                  <a:srgbClr val="012CAD">
                    <a:alpha val="2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876407" y="5546177"/>
                <a:ext cx="3102967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12CAD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7" name="文本框 36"/>
            <p:cNvSpPr txBox="1"/>
            <p:nvPr/>
          </p:nvSpPr>
          <p:spPr>
            <a:xfrm>
              <a:off x="823289" y="2741269"/>
              <a:ext cx="6600933" cy="158313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pPr marL="285750" indent="-285750" algn="just">
                <a:buClr>
                  <a:srgbClr val="012CAD"/>
                </a:buClr>
                <a:buSzPct val="100000"/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         后勤部门是地地道道的服务部门，直接为教学、科研和管理服务，为全校师生服务，必须牢固树立全心全意为学校增光添彩、一心一意为全体师生优质服务的意识，增强细心服务、贴心服务的责任感和使命感。要牢固树立以人为本的理念，换位思考，设身处地为师生着想，努力提供优质的后勤服务和保障，创造清洁、舒适、优美的环境。</a:t>
              </a:r>
              <a:endParaRPr lang="zh-CN" altLang="en-US" sz="20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8" name="直角三角形 37"/>
            <p:cNvSpPr/>
            <p:nvPr/>
          </p:nvSpPr>
          <p:spPr>
            <a:xfrm rot="16200000" flipH="1">
              <a:off x="492889" y="2584200"/>
              <a:ext cx="202113" cy="175785"/>
            </a:xfrm>
            <a:prstGeom prst="rtTriangl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09840" y="2192449"/>
              <a:ext cx="3613915" cy="397647"/>
            </a:xfrm>
            <a:prstGeom prst="rect">
              <a:avLst/>
            </a:prstGeom>
            <a:solidFill>
              <a:srgbClr val="012CA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61775" y="2273410"/>
              <a:ext cx="2998943" cy="245368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r>
                <a:rPr lang="zh-CN" altLang="en-US" sz="3200" b="1" spc="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一是服务育人</a:t>
              </a:r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98" y="1438956"/>
            <a:ext cx="3722823" cy="2490887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3430" y="4065157"/>
            <a:ext cx="1791038" cy="25016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85930" y="4065156"/>
            <a:ext cx="1759298" cy="24908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45455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扎实树立“育人”意识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组合 30"/>
          <p:cNvGrpSpPr/>
          <p:nvPr/>
        </p:nvGrpSpPr>
        <p:grpSpPr>
          <a:xfrm>
            <a:off x="565942" y="1248543"/>
            <a:ext cx="11060116" cy="5318290"/>
            <a:chOff x="606336" y="1248543"/>
            <a:chExt cx="11060116" cy="5318290"/>
          </a:xfrm>
        </p:grpSpPr>
        <p:grpSp>
          <p:nvGrpSpPr>
            <p:cNvPr id="10" name="组合 9"/>
            <p:cNvGrpSpPr/>
            <p:nvPr/>
          </p:nvGrpSpPr>
          <p:grpSpPr>
            <a:xfrm>
              <a:off x="4571383" y="1248543"/>
              <a:ext cx="7095069" cy="5318290"/>
              <a:chOff x="506053" y="2057710"/>
              <a:chExt cx="7277223" cy="2649925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686299" y="2057710"/>
                <a:ext cx="7096977" cy="2649925"/>
                <a:chOff x="876407" y="4104291"/>
                <a:chExt cx="3102967" cy="1441886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876407" y="4104291"/>
                  <a:ext cx="3102967" cy="1441886"/>
                </a:xfrm>
                <a:prstGeom prst="rect">
                  <a:avLst/>
                </a:prstGeom>
                <a:gradFill>
                  <a:gsLst>
                    <a:gs pos="95000">
                      <a:schemeClr val="accent1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2700000" scaled="0"/>
                </a:gradFill>
                <a:ln w="12700" cap="flat" cmpd="sng" algn="ctr">
                  <a:gradFill>
                    <a:gsLst>
                      <a:gs pos="0">
                        <a:schemeClr val="bg1"/>
                      </a:gs>
                      <a:gs pos="100000">
                        <a:schemeClr val="tx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prstDash val="solid"/>
                  <a:miter lim="800000"/>
                </a:ln>
                <a:effectLst>
                  <a:outerShdw blurRad="190500" dist="63500" dir="2700000" rotWithShape="0">
                    <a:srgbClr val="012CAD">
                      <a:alpha val="20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cxnSp>
              <p:nvCxnSpPr>
                <p:cNvPr id="19" name="直接连接符 18"/>
                <p:cNvCxnSpPr/>
                <p:nvPr/>
              </p:nvCxnSpPr>
              <p:spPr>
                <a:xfrm>
                  <a:off x="876407" y="5546177"/>
                  <a:ext cx="3102967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12CAD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3" name="文本框 12"/>
              <p:cNvSpPr txBox="1"/>
              <p:nvPr/>
            </p:nvSpPr>
            <p:spPr>
              <a:xfrm>
                <a:off x="823289" y="2741269"/>
                <a:ext cx="6647244" cy="181316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lvl1pPr>
              </a:lstStyle>
              <a:p>
                <a:pPr marL="285750" indent="-285750" algn="just">
                  <a:buClr>
                    <a:srgbClr val="012CAD"/>
                  </a:buClr>
                  <a:buSzPct val="100000"/>
                  <a:buFont typeface="Wingdings" panose="05000000000000000000" pitchFamily="2" charset="2"/>
                  <a:buChar char="u"/>
                </a:pPr>
                <a:r>
                  <a:rPr lang="zh-CN" altLang="en-US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教室、寝室和食堂是学生每天学习生活的三个主要场所。因此，学校应当充分利用食堂这块宝地，加强餐饮文化建设，发挥好环境育人的作用。文化是现代教育的灵魂，校园文化建设是高校建设的重要内容，其成效直接影响学校的内涵建设、学生培养的质量。校园文化是学校师生共同创造与传承的精神成果总和，是一所学校展示对外形象的亮丽“名片”。人是环境的产物，高校育人有诸多因素，而良好的育人环境是核心因素之一。</a:t>
                </a:r>
              </a:p>
            </p:txBody>
          </p:sp>
          <p:sp>
            <p:nvSpPr>
              <p:cNvPr id="14" name="直角三角形 13"/>
              <p:cNvSpPr/>
              <p:nvPr/>
            </p:nvSpPr>
            <p:spPr>
              <a:xfrm rot="16200000" flipH="1">
                <a:off x="492889" y="2584200"/>
                <a:ext cx="202113" cy="175785"/>
              </a:xfrm>
              <a:prstGeom prst="rt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09840" y="2192449"/>
                <a:ext cx="3613915" cy="397647"/>
              </a:xfrm>
              <a:prstGeom prst="rect">
                <a:avLst/>
              </a:prstGeom>
              <a:solidFill>
                <a:srgbClr val="012CA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61775" y="2273410"/>
                <a:ext cx="2998943" cy="245368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>
                <a:spAutoFit/>
              </a:bodyPr>
              <a:lstStyle/>
              <a:p>
                <a:r>
                  <a:rPr lang="zh-CN" altLang="en-US" sz="3200" b="1" spc="6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二是环境育人</a:t>
                </a: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06336" y="1324560"/>
              <a:ext cx="3527928" cy="5242273"/>
              <a:chOff x="-1153428" y="-5720926"/>
              <a:chExt cx="10286625" cy="1528526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1152" y="-5720926"/>
                <a:ext cx="4632045" cy="6858000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53428" y="1675913"/>
                <a:ext cx="5324687" cy="7888423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</p:grp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3"/>
          <a:stretch>
            <a:fillRect/>
          </a:stretch>
        </p:blipFill>
        <p:spPr>
          <a:xfrm>
            <a:off x="2505252" y="3861398"/>
            <a:ext cx="1636007" cy="270543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5" b="4645"/>
          <a:stretch>
            <a:fillRect/>
          </a:stretch>
        </p:blipFill>
        <p:spPr>
          <a:xfrm>
            <a:off x="578907" y="1321852"/>
            <a:ext cx="1800237" cy="235203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47241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扎实树立“育人”意识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8"/>
          <p:cNvGrpSpPr/>
          <p:nvPr/>
        </p:nvGrpSpPr>
        <p:grpSpPr>
          <a:xfrm>
            <a:off x="580909" y="1340828"/>
            <a:ext cx="11030182" cy="5124439"/>
            <a:chOff x="580909" y="1340828"/>
            <a:chExt cx="11030182" cy="5124439"/>
          </a:xfrm>
        </p:grpSpPr>
        <p:grpSp>
          <p:nvGrpSpPr>
            <p:cNvPr id="41" name="组合 40"/>
            <p:cNvGrpSpPr/>
            <p:nvPr/>
          </p:nvGrpSpPr>
          <p:grpSpPr>
            <a:xfrm>
              <a:off x="580909" y="1340828"/>
              <a:ext cx="11030182" cy="900243"/>
              <a:chOff x="580909" y="1340828"/>
              <a:chExt cx="11030182" cy="900243"/>
            </a:xfrm>
          </p:grpSpPr>
          <p:sp>
            <p:nvSpPr>
              <p:cNvPr id="62" name="isļîḓè"/>
              <p:cNvSpPr/>
              <p:nvPr/>
            </p:nvSpPr>
            <p:spPr>
              <a:xfrm>
                <a:off x="580909" y="1340828"/>
                <a:ext cx="11030182" cy="900243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alpha val="10000"/>
                </a:schemeClr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63" name="isľîḍê"/>
              <p:cNvSpPr/>
              <p:nvPr/>
            </p:nvSpPr>
            <p:spPr>
              <a:xfrm>
                <a:off x="883921" y="1617030"/>
                <a:ext cx="285726" cy="347840"/>
              </a:xfrm>
              <a:custGeom>
                <a:avLst/>
                <a:gdLst>
                  <a:gd name="connsiteX0" fmla="*/ 284197 w 438150"/>
                  <a:gd name="connsiteY0" fmla="*/ 621 h 533400"/>
                  <a:gd name="connsiteX1" fmla="*/ 310867 w 438150"/>
                  <a:gd name="connsiteY1" fmla="*/ 12051 h 533400"/>
                  <a:gd name="connsiteX2" fmla="*/ 310867 w 438150"/>
                  <a:gd name="connsiteY2" fmla="*/ 12051 h 533400"/>
                  <a:gd name="connsiteX3" fmla="*/ 427072 w 438150"/>
                  <a:gd name="connsiteY3" fmla="*/ 128256 h 533400"/>
                  <a:gd name="connsiteX4" fmla="*/ 438502 w 438150"/>
                  <a:gd name="connsiteY4" fmla="*/ 154926 h 533400"/>
                  <a:gd name="connsiteX5" fmla="*/ 438502 w 438150"/>
                  <a:gd name="connsiteY5" fmla="*/ 154926 h 533400"/>
                  <a:gd name="connsiteX6" fmla="*/ 438502 w 438150"/>
                  <a:gd name="connsiteY6" fmla="*/ 495921 h 533400"/>
                  <a:gd name="connsiteX7" fmla="*/ 400402 w 438150"/>
                  <a:gd name="connsiteY7" fmla="*/ 534021 h 533400"/>
                  <a:gd name="connsiteX8" fmla="*/ 400402 w 438150"/>
                  <a:gd name="connsiteY8" fmla="*/ 534021 h 533400"/>
                  <a:gd name="connsiteX9" fmla="*/ 38452 w 438150"/>
                  <a:gd name="connsiteY9" fmla="*/ 534021 h 533400"/>
                  <a:gd name="connsiteX10" fmla="*/ 352 w 438150"/>
                  <a:gd name="connsiteY10" fmla="*/ 495921 h 533400"/>
                  <a:gd name="connsiteX11" fmla="*/ 352 w 438150"/>
                  <a:gd name="connsiteY11" fmla="*/ 495921 h 533400"/>
                  <a:gd name="connsiteX12" fmla="*/ 352 w 438150"/>
                  <a:gd name="connsiteY12" fmla="*/ 38721 h 533400"/>
                  <a:gd name="connsiteX13" fmla="*/ 38452 w 438150"/>
                  <a:gd name="connsiteY13" fmla="*/ 621 h 533400"/>
                  <a:gd name="connsiteX14" fmla="*/ 38452 w 438150"/>
                  <a:gd name="connsiteY14" fmla="*/ 621 h 533400"/>
                  <a:gd name="connsiteX15" fmla="*/ 284197 w 438150"/>
                  <a:gd name="connsiteY15" fmla="*/ 621 h 533400"/>
                  <a:gd name="connsiteX16" fmla="*/ 284197 w 438150"/>
                  <a:gd name="connsiteY16" fmla="*/ 19671 h 533400"/>
                  <a:gd name="connsiteX17" fmla="*/ 38452 w 438150"/>
                  <a:gd name="connsiteY17" fmla="*/ 19671 h 533400"/>
                  <a:gd name="connsiteX18" fmla="*/ 19402 w 438150"/>
                  <a:gd name="connsiteY18" fmla="*/ 38721 h 533400"/>
                  <a:gd name="connsiteX19" fmla="*/ 19402 w 438150"/>
                  <a:gd name="connsiteY19" fmla="*/ 38721 h 533400"/>
                  <a:gd name="connsiteX20" fmla="*/ 19402 w 438150"/>
                  <a:gd name="connsiteY20" fmla="*/ 495921 h 533400"/>
                  <a:gd name="connsiteX21" fmla="*/ 38452 w 438150"/>
                  <a:gd name="connsiteY21" fmla="*/ 514971 h 533400"/>
                  <a:gd name="connsiteX22" fmla="*/ 38452 w 438150"/>
                  <a:gd name="connsiteY22" fmla="*/ 514971 h 533400"/>
                  <a:gd name="connsiteX23" fmla="*/ 400402 w 438150"/>
                  <a:gd name="connsiteY23" fmla="*/ 514971 h 533400"/>
                  <a:gd name="connsiteX24" fmla="*/ 419452 w 438150"/>
                  <a:gd name="connsiteY24" fmla="*/ 495921 h 533400"/>
                  <a:gd name="connsiteX25" fmla="*/ 419452 w 438150"/>
                  <a:gd name="connsiteY25" fmla="*/ 495921 h 533400"/>
                  <a:gd name="connsiteX26" fmla="*/ 419452 w 438150"/>
                  <a:gd name="connsiteY26" fmla="*/ 154926 h 533400"/>
                  <a:gd name="connsiteX27" fmla="*/ 419452 w 438150"/>
                  <a:gd name="connsiteY27" fmla="*/ 153021 h 533400"/>
                  <a:gd name="connsiteX28" fmla="*/ 314677 w 438150"/>
                  <a:gd name="connsiteY28" fmla="*/ 153021 h 533400"/>
                  <a:gd name="connsiteX29" fmla="*/ 286102 w 438150"/>
                  <a:gd name="connsiteY29" fmla="*/ 126351 h 533400"/>
                  <a:gd name="connsiteX30" fmla="*/ 286102 w 438150"/>
                  <a:gd name="connsiteY30" fmla="*/ 124446 h 533400"/>
                  <a:gd name="connsiteX31" fmla="*/ 286102 w 438150"/>
                  <a:gd name="connsiteY31" fmla="*/ 19671 h 533400"/>
                  <a:gd name="connsiteX32" fmla="*/ 284197 w 438150"/>
                  <a:gd name="connsiteY32" fmla="*/ 19671 h 533400"/>
                  <a:gd name="connsiteX33" fmla="*/ 284197 w 438150"/>
                  <a:gd name="connsiteY33" fmla="*/ 19671 h 533400"/>
                  <a:gd name="connsiteX34" fmla="*/ 248002 w 438150"/>
                  <a:gd name="connsiteY34" fmla="*/ 200646 h 533400"/>
                  <a:gd name="connsiteX35" fmla="*/ 305152 w 438150"/>
                  <a:gd name="connsiteY35" fmla="*/ 257796 h 533400"/>
                  <a:gd name="connsiteX36" fmla="*/ 248002 w 438150"/>
                  <a:gd name="connsiteY36" fmla="*/ 314946 h 533400"/>
                  <a:gd name="connsiteX37" fmla="*/ 248002 w 438150"/>
                  <a:gd name="connsiteY37" fmla="*/ 314946 h 533400"/>
                  <a:gd name="connsiteX38" fmla="*/ 171802 w 438150"/>
                  <a:gd name="connsiteY38" fmla="*/ 314946 h 533400"/>
                  <a:gd name="connsiteX39" fmla="*/ 171802 w 438150"/>
                  <a:gd name="connsiteY39" fmla="*/ 410196 h 533400"/>
                  <a:gd name="connsiteX40" fmla="*/ 152752 w 438150"/>
                  <a:gd name="connsiteY40" fmla="*/ 410196 h 533400"/>
                  <a:gd name="connsiteX41" fmla="*/ 152752 w 438150"/>
                  <a:gd name="connsiteY41" fmla="*/ 200646 h 533400"/>
                  <a:gd name="connsiteX42" fmla="*/ 248002 w 438150"/>
                  <a:gd name="connsiteY42" fmla="*/ 200646 h 533400"/>
                  <a:gd name="connsiteX43" fmla="*/ 248002 w 438150"/>
                  <a:gd name="connsiteY43" fmla="*/ 219696 h 533400"/>
                  <a:gd name="connsiteX44" fmla="*/ 171802 w 438150"/>
                  <a:gd name="connsiteY44" fmla="*/ 219696 h 533400"/>
                  <a:gd name="connsiteX45" fmla="*/ 171802 w 438150"/>
                  <a:gd name="connsiteY45" fmla="*/ 295896 h 533400"/>
                  <a:gd name="connsiteX46" fmla="*/ 248002 w 438150"/>
                  <a:gd name="connsiteY46" fmla="*/ 295896 h 533400"/>
                  <a:gd name="connsiteX47" fmla="*/ 286102 w 438150"/>
                  <a:gd name="connsiteY47" fmla="*/ 257796 h 533400"/>
                  <a:gd name="connsiteX48" fmla="*/ 248002 w 438150"/>
                  <a:gd name="connsiteY48" fmla="*/ 219696 h 533400"/>
                  <a:gd name="connsiteX49" fmla="*/ 248002 w 438150"/>
                  <a:gd name="connsiteY49" fmla="*/ 219696 h 533400"/>
                  <a:gd name="connsiteX50" fmla="*/ 305152 w 438150"/>
                  <a:gd name="connsiteY50" fmla="*/ 33006 h 533400"/>
                  <a:gd name="connsiteX51" fmla="*/ 305152 w 438150"/>
                  <a:gd name="connsiteY51" fmla="*/ 124446 h 533400"/>
                  <a:gd name="connsiteX52" fmla="*/ 313724 w 438150"/>
                  <a:gd name="connsiteY52" fmla="*/ 133971 h 533400"/>
                  <a:gd name="connsiteX53" fmla="*/ 314677 w 438150"/>
                  <a:gd name="connsiteY53" fmla="*/ 133971 h 533400"/>
                  <a:gd name="connsiteX54" fmla="*/ 406117 w 438150"/>
                  <a:gd name="connsiteY54" fmla="*/ 133971 h 533400"/>
                  <a:gd name="connsiteX55" fmla="*/ 305152 w 438150"/>
                  <a:gd name="connsiteY55" fmla="*/ 3300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38150" h="533400">
                    <a:moveTo>
                      <a:pt x="284197" y="621"/>
                    </a:moveTo>
                    <a:cubicBezTo>
                      <a:pt x="294674" y="621"/>
                      <a:pt x="304199" y="4431"/>
                      <a:pt x="310867" y="12051"/>
                    </a:cubicBezTo>
                    <a:lnTo>
                      <a:pt x="310867" y="12051"/>
                    </a:lnTo>
                    <a:lnTo>
                      <a:pt x="427072" y="128256"/>
                    </a:lnTo>
                    <a:cubicBezTo>
                      <a:pt x="434692" y="135876"/>
                      <a:pt x="438502" y="145401"/>
                      <a:pt x="438502" y="154926"/>
                    </a:cubicBezTo>
                    <a:lnTo>
                      <a:pt x="438502" y="154926"/>
                    </a:lnTo>
                    <a:lnTo>
                      <a:pt x="438502" y="495921"/>
                    </a:lnTo>
                    <a:cubicBezTo>
                      <a:pt x="438502" y="516876"/>
                      <a:pt x="421357" y="534021"/>
                      <a:pt x="400402" y="534021"/>
                    </a:cubicBezTo>
                    <a:lnTo>
                      <a:pt x="400402" y="534021"/>
                    </a:lnTo>
                    <a:lnTo>
                      <a:pt x="38452" y="534021"/>
                    </a:lnTo>
                    <a:cubicBezTo>
                      <a:pt x="17497" y="534021"/>
                      <a:pt x="352" y="516876"/>
                      <a:pt x="352" y="495921"/>
                    </a:cubicBezTo>
                    <a:lnTo>
                      <a:pt x="352" y="495921"/>
                    </a:lnTo>
                    <a:lnTo>
                      <a:pt x="352" y="38721"/>
                    </a:lnTo>
                    <a:cubicBezTo>
                      <a:pt x="352" y="17766"/>
                      <a:pt x="17497" y="621"/>
                      <a:pt x="38452" y="621"/>
                    </a:cubicBezTo>
                    <a:lnTo>
                      <a:pt x="38452" y="621"/>
                    </a:lnTo>
                    <a:lnTo>
                      <a:pt x="284197" y="621"/>
                    </a:lnTo>
                    <a:close/>
                    <a:moveTo>
                      <a:pt x="284197" y="19671"/>
                    </a:moveTo>
                    <a:lnTo>
                      <a:pt x="38452" y="19671"/>
                    </a:lnTo>
                    <a:cubicBezTo>
                      <a:pt x="27974" y="19671"/>
                      <a:pt x="19402" y="28244"/>
                      <a:pt x="19402" y="38721"/>
                    </a:cubicBezTo>
                    <a:lnTo>
                      <a:pt x="19402" y="38721"/>
                    </a:lnTo>
                    <a:lnTo>
                      <a:pt x="19402" y="495921"/>
                    </a:lnTo>
                    <a:cubicBezTo>
                      <a:pt x="19402" y="506399"/>
                      <a:pt x="27974" y="514971"/>
                      <a:pt x="38452" y="514971"/>
                    </a:cubicBezTo>
                    <a:lnTo>
                      <a:pt x="38452" y="514971"/>
                    </a:lnTo>
                    <a:lnTo>
                      <a:pt x="400402" y="514971"/>
                    </a:lnTo>
                    <a:cubicBezTo>
                      <a:pt x="410880" y="514971"/>
                      <a:pt x="419452" y="506399"/>
                      <a:pt x="419452" y="495921"/>
                    </a:cubicBezTo>
                    <a:lnTo>
                      <a:pt x="419452" y="495921"/>
                    </a:lnTo>
                    <a:lnTo>
                      <a:pt x="419452" y="154926"/>
                    </a:lnTo>
                    <a:cubicBezTo>
                      <a:pt x="419452" y="153974"/>
                      <a:pt x="419452" y="153021"/>
                      <a:pt x="419452" y="153021"/>
                    </a:cubicBezTo>
                    <a:lnTo>
                      <a:pt x="314677" y="153021"/>
                    </a:lnTo>
                    <a:cubicBezTo>
                      <a:pt x="299437" y="153021"/>
                      <a:pt x="287055" y="141591"/>
                      <a:pt x="286102" y="126351"/>
                    </a:cubicBezTo>
                    <a:lnTo>
                      <a:pt x="286102" y="124446"/>
                    </a:lnTo>
                    <a:lnTo>
                      <a:pt x="286102" y="19671"/>
                    </a:lnTo>
                    <a:cubicBezTo>
                      <a:pt x="285149" y="19671"/>
                      <a:pt x="284197" y="19671"/>
                      <a:pt x="284197" y="19671"/>
                    </a:cubicBezTo>
                    <a:lnTo>
                      <a:pt x="284197" y="19671"/>
                    </a:lnTo>
                    <a:close/>
                    <a:moveTo>
                      <a:pt x="248002" y="200646"/>
                    </a:moveTo>
                    <a:cubicBezTo>
                      <a:pt x="279434" y="200646"/>
                      <a:pt x="305152" y="226364"/>
                      <a:pt x="305152" y="257796"/>
                    </a:cubicBezTo>
                    <a:cubicBezTo>
                      <a:pt x="305152" y="289229"/>
                      <a:pt x="279434" y="314946"/>
                      <a:pt x="248002" y="314946"/>
                    </a:cubicBezTo>
                    <a:lnTo>
                      <a:pt x="248002" y="314946"/>
                    </a:lnTo>
                    <a:lnTo>
                      <a:pt x="171802" y="314946"/>
                    </a:lnTo>
                    <a:lnTo>
                      <a:pt x="171802" y="410196"/>
                    </a:lnTo>
                    <a:lnTo>
                      <a:pt x="152752" y="410196"/>
                    </a:lnTo>
                    <a:lnTo>
                      <a:pt x="152752" y="200646"/>
                    </a:ln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lnTo>
                      <a:pt x="171802" y="219696"/>
                    </a:lnTo>
                    <a:lnTo>
                      <a:pt x="171802" y="295896"/>
                    </a:lnTo>
                    <a:lnTo>
                      <a:pt x="248002" y="295896"/>
                    </a:lnTo>
                    <a:cubicBezTo>
                      <a:pt x="268957" y="295896"/>
                      <a:pt x="286102" y="278751"/>
                      <a:pt x="286102" y="257796"/>
                    </a:cubicBezTo>
                    <a:cubicBezTo>
                      <a:pt x="286102" y="236841"/>
                      <a:pt x="268957" y="219696"/>
                      <a:pt x="248002" y="219696"/>
                    </a:cubicBezTo>
                    <a:lnTo>
                      <a:pt x="248002" y="219696"/>
                    </a:lnTo>
                    <a:close/>
                    <a:moveTo>
                      <a:pt x="305152" y="33006"/>
                    </a:moveTo>
                    <a:lnTo>
                      <a:pt x="305152" y="124446"/>
                    </a:lnTo>
                    <a:cubicBezTo>
                      <a:pt x="305152" y="129209"/>
                      <a:pt x="308962" y="133019"/>
                      <a:pt x="313724" y="133971"/>
                    </a:cubicBezTo>
                    <a:lnTo>
                      <a:pt x="314677" y="133971"/>
                    </a:lnTo>
                    <a:lnTo>
                      <a:pt x="406117" y="133971"/>
                    </a:lnTo>
                    <a:lnTo>
                      <a:pt x="305152" y="3300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3072" name="文本框 26"/>
              <p:cNvSpPr txBox="1"/>
              <p:nvPr/>
            </p:nvSpPr>
            <p:spPr>
              <a:xfrm>
                <a:off x="1431423" y="1409481"/>
                <a:ext cx="983013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600" b="1" kern="100" dirty="0">
                    <a:solidFill>
                      <a:srgbClr val="012CAD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</a:t>
                </a:r>
                <a:r>
                  <a:rPr lang="zh-CN" altLang="en-US" sz="1600" b="1" kern="100" dirty="0">
                    <a:solidFill>
                      <a:srgbClr val="012CAD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重庆工业职院后勤部门</a:t>
                </a:r>
                <a:r>
                  <a:rPr lang="zh-CN" altLang="zh-CN" sz="1600" b="1" kern="100" dirty="0">
                    <a:solidFill>
                      <a:srgbClr val="012CAD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在</a:t>
                </a:r>
                <a:r>
                  <a:rPr lang="en-US" altLang="zh-CN" sz="1600" b="1" kern="100" dirty="0">
                    <a:solidFill>
                      <a:srgbClr val="012CAD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4</a:t>
                </a:r>
                <a:r>
                  <a:rPr lang="zh-CN" altLang="zh-CN" sz="1600" b="1" kern="100" dirty="0">
                    <a:solidFill>
                      <a:srgbClr val="012CAD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个食堂精心打造了“食堂文化角”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，一个食堂一个主题，分别为“工匠精神角”、“重工故事角”、“服务育人角”和“健康饮食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角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”，以文化角为载体，形式多样地开展服务育人。</a:t>
                </a:r>
                <a:endPara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80909" y="2396877"/>
              <a:ext cx="11030182" cy="900243"/>
              <a:chOff x="580909" y="2356746"/>
              <a:chExt cx="11030182" cy="900243"/>
            </a:xfrm>
          </p:grpSpPr>
          <p:sp>
            <p:nvSpPr>
              <p:cNvPr id="59" name="íŝlídè"/>
              <p:cNvSpPr/>
              <p:nvPr/>
            </p:nvSpPr>
            <p:spPr>
              <a:xfrm>
                <a:off x="580909" y="2356746"/>
                <a:ext cx="11030182" cy="900243"/>
              </a:xfrm>
              <a:prstGeom prst="roundRect">
                <a:avLst>
                  <a:gd name="adj" fmla="val 0"/>
                </a:avLst>
              </a:prstGeom>
              <a:solidFill>
                <a:schemeClr val="accent4">
                  <a:alpha val="10000"/>
                </a:schemeClr>
              </a:solidFill>
              <a:ln w="12700" cap="rnd">
                <a:solidFill>
                  <a:schemeClr val="accent4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60" name="îṧlîḋè"/>
              <p:cNvSpPr/>
              <p:nvPr/>
            </p:nvSpPr>
            <p:spPr>
              <a:xfrm>
                <a:off x="865287" y="2632947"/>
                <a:ext cx="322994" cy="347840"/>
              </a:xfrm>
              <a:custGeom>
                <a:avLst/>
                <a:gdLst>
                  <a:gd name="connsiteX0" fmla="*/ 362430 w 495300"/>
                  <a:gd name="connsiteY0" fmla="*/ 621 h 533400"/>
                  <a:gd name="connsiteX1" fmla="*/ 400530 w 495300"/>
                  <a:gd name="connsiteY1" fmla="*/ 38721 h 533400"/>
                  <a:gd name="connsiteX2" fmla="*/ 400530 w 495300"/>
                  <a:gd name="connsiteY2" fmla="*/ 38721 h 533400"/>
                  <a:gd name="connsiteX3" fmla="*/ 400530 w 495300"/>
                  <a:gd name="connsiteY3" fmla="*/ 124446 h 533400"/>
                  <a:gd name="connsiteX4" fmla="*/ 362430 w 495300"/>
                  <a:gd name="connsiteY4" fmla="*/ 162546 h 533400"/>
                  <a:gd name="connsiteX5" fmla="*/ 362430 w 495300"/>
                  <a:gd name="connsiteY5" fmla="*/ 162546 h 533400"/>
                  <a:gd name="connsiteX6" fmla="*/ 257655 w 495300"/>
                  <a:gd name="connsiteY6" fmla="*/ 162546 h 533400"/>
                  <a:gd name="connsiteX7" fmla="*/ 257655 w 495300"/>
                  <a:gd name="connsiteY7" fmla="*/ 295896 h 533400"/>
                  <a:gd name="connsiteX8" fmla="*/ 419580 w 495300"/>
                  <a:gd name="connsiteY8" fmla="*/ 295896 h 533400"/>
                  <a:gd name="connsiteX9" fmla="*/ 457680 w 495300"/>
                  <a:gd name="connsiteY9" fmla="*/ 332091 h 533400"/>
                  <a:gd name="connsiteX10" fmla="*/ 457680 w 495300"/>
                  <a:gd name="connsiteY10" fmla="*/ 333996 h 533400"/>
                  <a:gd name="connsiteX11" fmla="*/ 457680 w 495300"/>
                  <a:gd name="connsiteY11" fmla="*/ 438771 h 533400"/>
                  <a:gd name="connsiteX12" fmla="*/ 467205 w 495300"/>
                  <a:gd name="connsiteY12" fmla="*/ 438771 h 533400"/>
                  <a:gd name="connsiteX13" fmla="*/ 495780 w 495300"/>
                  <a:gd name="connsiteY13" fmla="*/ 465441 h 533400"/>
                  <a:gd name="connsiteX14" fmla="*/ 495780 w 495300"/>
                  <a:gd name="connsiteY14" fmla="*/ 467346 h 533400"/>
                  <a:gd name="connsiteX15" fmla="*/ 495780 w 495300"/>
                  <a:gd name="connsiteY15" fmla="*/ 505446 h 533400"/>
                  <a:gd name="connsiteX16" fmla="*/ 467205 w 495300"/>
                  <a:gd name="connsiteY16" fmla="*/ 534021 h 533400"/>
                  <a:gd name="connsiteX17" fmla="*/ 467205 w 495300"/>
                  <a:gd name="connsiteY17" fmla="*/ 534021 h 533400"/>
                  <a:gd name="connsiteX18" fmla="*/ 429105 w 495300"/>
                  <a:gd name="connsiteY18" fmla="*/ 534021 h 533400"/>
                  <a:gd name="connsiteX19" fmla="*/ 400530 w 495300"/>
                  <a:gd name="connsiteY19" fmla="*/ 505446 h 533400"/>
                  <a:gd name="connsiteX20" fmla="*/ 400530 w 495300"/>
                  <a:gd name="connsiteY20" fmla="*/ 505446 h 533400"/>
                  <a:gd name="connsiteX21" fmla="*/ 400530 w 495300"/>
                  <a:gd name="connsiteY21" fmla="*/ 467346 h 533400"/>
                  <a:gd name="connsiteX22" fmla="*/ 429105 w 495300"/>
                  <a:gd name="connsiteY22" fmla="*/ 438771 h 533400"/>
                  <a:gd name="connsiteX23" fmla="*/ 429105 w 495300"/>
                  <a:gd name="connsiteY23" fmla="*/ 438771 h 533400"/>
                  <a:gd name="connsiteX24" fmla="*/ 438630 w 495300"/>
                  <a:gd name="connsiteY24" fmla="*/ 438771 h 533400"/>
                  <a:gd name="connsiteX25" fmla="*/ 438630 w 495300"/>
                  <a:gd name="connsiteY25" fmla="*/ 333996 h 533400"/>
                  <a:gd name="connsiteX26" fmla="*/ 420533 w 495300"/>
                  <a:gd name="connsiteY26" fmla="*/ 314946 h 533400"/>
                  <a:gd name="connsiteX27" fmla="*/ 419580 w 495300"/>
                  <a:gd name="connsiteY27" fmla="*/ 314946 h 533400"/>
                  <a:gd name="connsiteX28" fmla="*/ 257655 w 495300"/>
                  <a:gd name="connsiteY28" fmla="*/ 314946 h 533400"/>
                  <a:gd name="connsiteX29" fmla="*/ 257655 w 495300"/>
                  <a:gd name="connsiteY29" fmla="*/ 438771 h 533400"/>
                  <a:gd name="connsiteX30" fmla="*/ 267180 w 495300"/>
                  <a:gd name="connsiteY30" fmla="*/ 438771 h 533400"/>
                  <a:gd name="connsiteX31" fmla="*/ 295755 w 495300"/>
                  <a:gd name="connsiteY31" fmla="*/ 465441 h 533400"/>
                  <a:gd name="connsiteX32" fmla="*/ 295755 w 495300"/>
                  <a:gd name="connsiteY32" fmla="*/ 467346 h 533400"/>
                  <a:gd name="connsiteX33" fmla="*/ 295755 w 495300"/>
                  <a:gd name="connsiteY33" fmla="*/ 505446 h 533400"/>
                  <a:gd name="connsiteX34" fmla="*/ 267180 w 495300"/>
                  <a:gd name="connsiteY34" fmla="*/ 534021 h 533400"/>
                  <a:gd name="connsiteX35" fmla="*/ 267180 w 495300"/>
                  <a:gd name="connsiteY35" fmla="*/ 534021 h 533400"/>
                  <a:gd name="connsiteX36" fmla="*/ 229080 w 495300"/>
                  <a:gd name="connsiteY36" fmla="*/ 534021 h 533400"/>
                  <a:gd name="connsiteX37" fmla="*/ 200505 w 495300"/>
                  <a:gd name="connsiteY37" fmla="*/ 505446 h 533400"/>
                  <a:gd name="connsiteX38" fmla="*/ 200505 w 495300"/>
                  <a:gd name="connsiteY38" fmla="*/ 505446 h 533400"/>
                  <a:gd name="connsiteX39" fmla="*/ 200505 w 495300"/>
                  <a:gd name="connsiteY39" fmla="*/ 467346 h 533400"/>
                  <a:gd name="connsiteX40" fmla="*/ 229080 w 495300"/>
                  <a:gd name="connsiteY40" fmla="*/ 438771 h 533400"/>
                  <a:gd name="connsiteX41" fmla="*/ 229080 w 495300"/>
                  <a:gd name="connsiteY41" fmla="*/ 438771 h 533400"/>
                  <a:gd name="connsiteX42" fmla="*/ 238605 w 495300"/>
                  <a:gd name="connsiteY42" fmla="*/ 438771 h 533400"/>
                  <a:gd name="connsiteX43" fmla="*/ 238605 w 495300"/>
                  <a:gd name="connsiteY43" fmla="*/ 314946 h 533400"/>
                  <a:gd name="connsiteX44" fmla="*/ 76680 w 495300"/>
                  <a:gd name="connsiteY44" fmla="*/ 314946 h 533400"/>
                  <a:gd name="connsiteX45" fmla="*/ 57630 w 495300"/>
                  <a:gd name="connsiteY45" fmla="*/ 333044 h 533400"/>
                  <a:gd name="connsiteX46" fmla="*/ 57630 w 495300"/>
                  <a:gd name="connsiteY46" fmla="*/ 333996 h 533400"/>
                  <a:gd name="connsiteX47" fmla="*/ 57630 w 495300"/>
                  <a:gd name="connsiteY47" fmla="*/ 438771 h 533400"/>
                  <a:gd name="connsiteX48" fmla="*/ 67155 w 495300"/>
                  <a:gd name="connsiteY48" fmla="*/ 438771 h 533400"/>
                  <a:gd name="connsiteX49" fmla="*/ 95730 w 495300"/>
                  <a:gd name="connsiteY49" fmla="*/ 465441 h 533400"/>
                  <a:gd name="connsiteX50" fmla="*/ 95730 w 495300"/>
                  <a:gd name="connsiteY50" fmla="*/ 467346 h 533400"/>
                  <a:gd name="connsiteX51" fmla="*/ 95730 w 495300"/>
                  <a:gd name="connsiteY51" fmla="*/ 505446 h 533400"/>
                  <a:gd name="connsiteX52" fmla="*/ 67155 w 495300"/>
                  <a:gd name="connsiteY52" fmla="*/ 534021 h 533400"/>
                  <a:gd name="connsiteX53" fmla="*/ 67155 w 495300"/>
                  <a:gd name="connsiteY53" fmla="*/ 534021 h 533400"/>
                  <a:gd name="connsiteX54" fmla="*/ 29055 w 495300"/>
                  <a:gd name="connsiteY54" fmla="*/ 534021 h 533400"/>
                  <a:gd name="connsiteX55" fmla="*/ 480 w 495300"/>
                  <a:gd name="connsiteY55" fmla="*/ 505446 h 533400"/>
                  <a:gd name="connsiteX56" fmla="*/ 480 w 495300"/>
                  <a:gd name="connsiteY56" fmla="*/ 505446 h 533400"/>
                  <a:gd name="connsiteX57" fmla="*/ 480 w 495300"/>
                  <a:gd name="connsiteY57" fmla="*/ 467346 h 533400"/>
                  <a:gd name="connsiteX58" fmla="*/ 29055 w 495300"/>
                  <a:gd name="connsiteY58" fmla="*/ 438771 h 533400"/>
                  <a:gd name="connsiteX59" fmla="*/ 29055 w 495300"/>
                  <a:gd name="connsiteY59" fmla="*/ 438771 h 533400"/>
                  <a:gd name="connsiteX60" fmla="*/ 38580 w 495300"/>
                  <a:gd name="connsiteY60" fmla="*/ 438771 h 533400"/>
                  <a:gd name="connsiteX61" fmla="*/ 38580 w 495300"/>
                  <a:gd name="connsiteY61" fmla="*/ 333996 h 533400"/>
                  <a:gd name="connsiteX62" fmla="*/ 74775 w 495300"/>
                  <a:gd name="connsiteY62" fmla="*/ 295896 h 533400"/>
                  <a:gd name="connsiteX63" fmla="*/ 76680 w 495300"/>
                  <a:gd name="connsiteY63" fmla="*/ 295896 h 533400"/>
                  <a:gd name="connsiteX64" fmla="*/ 238605 w 495300"/>
                  <a:gd name="connsiteY64" fmla="*/ 295896 h 533400"/>
                  <a:gd name="connsiteX65" fmla="*/ 238605 w 495300"/>
                  <a:gd name="connsiteY65" fmla="*/ 162546 h 533400"/>
                  <a:gd name="connsiteX66" fmla="*/ 133830 w 495300"/>
                  <a:gd name="connsiteY66" fmla="*/ 162546 h 533400"/>
                  <a:gd name="connsiteX67" fmla="*/ 95730 w 495300"/>
                  <a:gd name="connsiteY67" fmla="*/ 126351 h 533400"/>
                  <a:gd name="connsiteX68" fmla="*/ 95730 w 495300"/>
                  <a:gd name="connsiteY68" fmla="*/ 124446 h 533400"/>
                  <a:gd name="connsiteX69" fmla="*/ 95730 w 495300"/>
                  <a:gd name="connsiteY69" fmla="*/ 38721 h 533400"/>
                  <a:gd name="connsiteX70" fmla="*/ 133830 w 495300"/>
                  <a:gd name="connsiteY70" fmla="*/ 621 h 533400"/>
                  <a:gd name="connsiteX71" fmla="*/ 133830 w 495300"/>
                  <a:gd name="connsiteY71" fmla="*/ 621 h 533400"/>
                  <a:gd name="connsiteX72" fmla="*/ 362430 w 495300"/>
                  <a:gd name="connsiteY72" fmla="*/ 621 h 533400"/>
                  <a:gd name="connsiteX73" fmla="*/ 67155 w 495300"/>
                  <a:gd name="connsiteY73" fmla="*/ 457821 h 533400"/>
                  <a:gd name="connsiteX74" fmla="*/ 29055 w 495300"/>
                  <a:gd name="connsiteY74" fmla="*/ 457821 h 533400"/>
                  <a:gd name="connsiteX75" fmla="*/ 19530 w 495300"/>
                  <a:gd name="connsiteY75" fmla="*/ 467346 h 533400"/>
                  <a:gd name="connsiteX76" fmla="*/ 19530 w 495300"/>
                  <a:gd name="connsiteY76" fmla="*/ 467346 h 533400"/>
                  <a:gd name="connsiteX77" fmla="*/ 19530 w 495300"/>
                  <a:gd name="connsiteY77" fmla="*/ 505446 h 533400"/>
                  <a:gd name="connsiteX78" fmla="*/ 29055 w 495300"/>
                  <a:gd name="connsiteY78" fmla="*/ 514971 h 533400"/>
                  <a:gd name="connsiteX79" fmla="*/ 29055 w 495300"/>
                  <a:gd name="connsiteY79" fmla="*/ 514971 h 533400"/>
                  <a:gd name="connsiteX80" fmla="*/ 67155 w 495300"/>
                  <a:gd name="connsiteY80" fmla="*/ 514971 h 533400"/>
                  <a:gd name="connsiteX81" fmla="*/ 76680 w 495300"/>
                  <a:gd name="connsiteY81" fmla="*/ 505446 h 533400"/>
                  <a:gd name="connsiteX82" fmla="*/ 76680 w 495300"/>
                  <a:gd name="connsiteY82" fmla="*/ 505446 h 533400"/>
                  <a:gd name="connsiteX83" fmla="*/ 76680 w 495300"/>
                  <a:gd name="connsiteY83" fmla="*/ 467346 h 533400"/>
                  <a:gd name="connsiteX84" fmla="*/ 67155 w 495300"/>
                  <a:gd name="connsiteY84" fmla="*/ 457821 h 533400"/>
                  <a:gd name="connsiteX85" fmla="*/ 67155 w 495300"/>
                  <a:gd name="connsiteY85" fmla="*/ 457821 h 533400"/>
                  <a:gd name="connsiteX86" fmla="*/ 267180 w 495300"/>
                  <a:gd name="connsiteY86" fmla="*/ 457821 h 533400"/>
                  <a:gd name="connsiteX87" fmla="*/ 229080 w 495300"/>
                  <a:gd name="connsiteY87" fmla="*/ 457821 h 533400"/>
                  <a:gd name="connsiteX88" fmla="*/ 219555 w 495300"/>
                  <a:gd name="connsiteY88" fmla="*/ 467346 h 533400"/>
                  <a:gd name="connsiteX89" fmla="*/ 219555 w 495300"/>
                  <a:gd name="connsiteY89" fmla="*/ 467346 h 533400"/>
                  <a:gd name="connsiteX90" fmla="*/ 219555 w 495300"/>
                  <a:gd name="connsiteY90" fmla="*/ 505446 h 533400"/>
                  <a:gd name="connsiteX91" fmla="*/ 229080 w 495300"/>
                  <a:gd name="connsiteY91" fmla="*/ 514971 h 533400"/>
                  <a:gd name="connsiteX92" fmla="*/ 229080 w 495300"/>
                  <a:gd name="connsiteY92" fmla="*/ 514971 h 533400"/>
                  <a:gd name="connsiteX93" fmla="*/ 267180 w 495300"/>
                  <a:gd name="connsiteY93" fmla="*/ 514971 h 533400"/>
                  <a:gd name="connsiteX94" fmla="*/ 276705 w 495300"/>
                  <a:gd name="connsiteY94" fmla="*/ 505446 h 533400"/>
                  <a:gd name="connsiteX95" fmla="*/ 276705 w 495300"/>
                  <a:gd name="connsiteY95" fmla="*/ 505446 h 533400"/>
                  <a:gd name="connsiteX96" fmla="*/ 276705 w 495300"/>
                  <a:gd name="connsiteY96" fmla="*/ 467346 h 533400"/>
                  <a:gd name="connsiteX97" fmla="*/ 267180 w 495300"/>
                  <a:gd name="connsiteY97" fmla="*/ 457821 h 533400"/>
                  <a:gd name="connsiteX98" fmla="*/ 267180 w 495300"/>
                  <a:gd name="connsiteY98" fmla="*/ 457821 h 533400"/>
                  <a:gd name="connsiteX99" fmla="*/ 467205 w 495300"/>
                  <a:gd name="connsiteY99" fmla="*/ 457821 h 533400"/>
                  <a:gd name="connsiteX100" fmla="*/ 429105 w 495300"/>
                  <a:gd name="connsiteY100" fmla="*/ 457821 h 533400"/>
                  <a:gd name="connsiteX101" fmla="*/ 419580 w 495300"/>
                  <a:gd name="connsiteY101" fmla="*/ 467346 h 533400"/>
                  <a:gd name="connsiteX102" fmla="*/ 419580 w 495300"/>
                  <a:gd name="connsiteY102" fmla="*/ 467346 h 533400"/>
                  <a:gd name="connsiteX103" fmla="*/ 419580 w 495300"/>
                  <a:gd name="connsiteY103" fmla="*/ 505446 h 533400"/>
                  <a:gd name="connsiteX104" fmla="*/ 429105 w 495300"/>
                  <a:gd name="connsiteY104" fmla="*/ 514971 h 533400"/>
                  <a:gd name="connsiteX105" fmla="*/ 429105 w 495300"/>
                  <a:gd name="connsiteY105" fmla="*/ 514971 h 533400"/>
                  <a:gd name="connsiteX106" fmla="*/ 467205 w 495300"/>
                  <a:gd name="connsiteY106" fmla="*/ 514971 h 533400"/>
                  <a:gd name="connsiteX107" fmla="*/ 476730 w 495300"/>
                  <a:gd name="connsiteY107" fmla="*/ 505446 h 533400"/>
                  <a:gd name="connsiteX108" fmla="*/ 476730 w 495300"/>
                  <a:gd name="connsiteY108" fmla="*/ 505446 h 533400"/>
                  <a:gd name="connsiteX109" fmla="*/ 476730 w 495300"/>
                  <a:gd name="connsiteY109" fmla="*/ 467346 h 533400"/>
                  <a:gd name="connsiteX110" fmla="*/ 467205 w 495300"/>
                  <a:gd name="connsiteY110" fmla="*/ 457821 h 533400"/>
                  <a:gd name="connsiteX111" fmla="*/ 467205 w 495300"/>
                  <a:gd name="connsiteY111" fmla="*/ 457821 h 533400"/>
                  <a:gd name="connsiteX112" fmla="*/ 362430 w 495300"/>
                  <a:gd name="connsiteY112" fmla="*/ 19671 h 533400"/>
                  <a:gd name="connsiteX113" fmla="*/ 133830 w 495300"/>
                  <a:gd name="connsiteY113" fmla="*/ 19671 h 533400"/>
                  <a:gd name="connsiteX114" fmla="*/ 114780 w 495300"/>
                  <a:gd name="connsiteY114" fmla="*/ 38721 h 533400"/>
                  <a:gd name="connsiteX115" fmla="*/ 114780 w 495300"/>
                  <a:gd name="connsiteY115" fmla="*/ 38721 h 533400"/>
                  <a:gd name="connsiteX116" fmla="*/ 114780 w 495300"/>
                  <a:gd name="connsiteY116" fmla="*/ 124446 h 533400"/>
                  <a:gd name="connsiteX117" fmla="*/ 133830 w 495300"/>
                  <a:gd name="connsiteY117" fmla="*/ 143496 h 533400"/>
                  <a:gd name="connsiteX118" fmla="*/ 133830 w 495300"/>
                  <a:gd name="connsiteY118" fmla="*/ 143496 h 533400"/>
                  <a:gd name="connsiteX119" fmla="*/ 362430 w 495300"/>
                  <a:gd name="connsiteY119" fmla="*/ 143496 h 533400"/>
                  <a:gd name="connsiteX120" fmla="*/ 381480 w 495300"/>
                  <a:gd name="connsiteY120" fmla="*/ 124446 h 533400"/>
                  <a:gd name="connsiteX121" fmla="*/ 381480 w 495300"/>
                  <a:gd name="connsiteY121" fmla="*/ 124446 h 533400"/>
                  <a:gd name="connsiteX122" fmla="*/ 381480 w 495300"/>
                  <a:gd name="connsiteY122" fmla="*/ 38721 h 533400"/>
                  <a:gd name="connsiteX123" fmla="*/ 362430 w 495300"/>
                  <a:gd name="connsiteY123" fmla="*/ 19671 h 533400"/>
                  <a:gd name="connsiteX124" fmla="*/ 362430 w 495300"/>
                  <a:gd name="connsiteY124" fmla="*/ 19671 h 533400"/>
                  <a:gd name="connsiteX125" fmla="*/ 157643 w 495300"/>
                  <a:gd name="connsiteY125" fmla="*/ 86346 h 533400"/>
                  <a:gd name="connsiteX126" fmla="*/ 171930 w 495300"/>
                  <a:gd name="connsiteY126" fmla="*/ 100634 h 533400"/>
                  <a:gd name="connsiteX127" fmla="*/ 157643 w 495300"/>
                  <a:gd name="connsiteY127" fmla="*/ 114921 h 533400"/>
                  <a:gd name="connsiteX128" fmla="*/ 143355 w 495300"/>
                  <a:gd name="connsiteY128" fmla="*/ 100634 h 533400"/>
                  <a:gd name="connsiteX129" fmla="*/ 157643 w 495300"/>
                  <a:gd name="connsiteY129" fmla="*/ 8634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</a:cxnLst>
                <a:rect l="l" t="t" r="r" b="b"/>
                <a:pathLst>
                  <a:path w="495300" h="533400">
                    <a:moveTo>
                      <a:pt x="362430" y="621"/>
                    </a:moveTo>
                    <a:cubicBezTo>
                      <a:pt x="383385" y="621"/>
                      <a:pt x="400530" y="17766"/>
                      <a:pt x="400530" y="38721"/>
                    </a:cubicBezTo>
                    <a:lnTo>
                      <a:pt x="400530" y="38721"/>
                    </a:lnTo>
                    <a:lnTo>
                      <a:pt x="400530" y="124446"/>
                    </a:lnTo>
                    <a:cubicBezTo>
                      <a:pt x="400530" y="145401"/>
                      <a:pt x="383385" y="162546"/>
                      <a:pt x="362430" y="162546"/>
                    </a:cubicBezTo>
                    <a:lnTo>
                      <a:pt x="362430" y="162546"/>
                    </a:lnTo>
                    <a:lnTo>
                      <a:pt x="257655" y="162546"/>
                    </a:lnTo>
                    <a:lnTo>
                      <a:pt x="257655" y="295896"/>
                    </a:lnTo>
                    <a:lnTo>
                      <a:pt x="419580" y="295896"/>
                    </a:lnTo>
                    <a:cubicBezTo>
                      <a:pt x="439583" y="295896"/>
                      <a:pt x="456727" y="312089"/>
                      <a:pt x="457680" y="332091"/>
                    </a:cubicBezTo>
                    <a:lnTo>
                      <a:pt x="457680" y="333996"/>
                    </a:lnTo>
                    <a:lnTo>
                      <a:pt x="457680" y="438771"/>
                    </a:lnTo>
                    <a:lnTo>
                      <a:pt x="467205" y="438771"/>
                    </a:lnTo>
                    <a:cubicBezTo>
                      <a:pt x="482445" y="438771"/>
                      <a:pt x="494827" y="450201"/>
                      <a:pt x="495780" y="465441"/>
                    </a:cubicBezTo>
                    <a:lnTo>
                      <a:pt x="495780" y="467346"/>
                    </a:lnTo>
                    <a:lnTo>
                      <a:pt x="495780" y="505446"/>
                    </a:lnTo>
                    <a:cubicBezTo>
                      <a:pt x="495780" y="521639"/>
                      <a:pt x="483398" y="534021"/>
                      <a:pt x="467205" y="534021"/>
                    </a:cubicBezTo>
                    <a:lnTo>
                      <a:pt x="467205" y="534021"/>
                    </a:lnTo>
                    <a:lnTo>
                      <a:pt x="429105" y="534021"/>
                    </a:lnTo>
                    <a:cubicBezTo>
                      <a:pt x="412912" y="534021"/>
                      <a:pt x="400530" y="521639"/>
                      <a:pt x="400530" y="505446"/>
                    </a:cubicBezTo>
                    <a:lnTo>
                      <a:pt x="400530" y="505446"/>
                    </a:lnTo>
                    <a:lnTo>
                      <a:pt x="400530" y="467346"/>
                    </a:lnTo>
                    <a:cubicBezTo>
                      <a:pt x="400530" y="451154"/>
                      <a:pt x="412912" y="438771"/>
                      <a:pt x="429105" y="438771"/>
                    </a:cubicBezTo>
                    <a:lnTo>
                      <a:pt x="429105" y="438771"/>
                    </a:lnTo>
                    <a:lnTo>
                      <a:pt x="438630" y="438771"/>
                    </a:lnTo>
                    <a:lnTo>
                      <a:pt x="438630" y="333996"/>
                    </a:lnTo>
                    <a:cubicBezTo>
                      <a:pt x="438630" y="323519"/>
                      <a:pt x="431010" y="315899"/>
                      <a:pt x="420533" y="314946"/>
                    </a:cubicBezTo>
                    <a:lnTo>
                      <a:pt x="419580" y="314946"/>
                    </a:lnTo>
                    <a:lnTo>
                      <a:pt x="257655" y="314946"/>
                    </a:lnTo>
                    <a:lnTo>
                      <a:pt x="257655" y="438771"/>
                    </a:lnTo>
                    <a:lnTo>
                      <a:pt x="267180" y="438771"/>
                    </a:lnTo>
                    <a:cubicBezTo>
                      <a:pt x="282420" y="438771"/>
                      <a:pt x="294802" y="450201"/>
                      <a:pt x="295755" y="465441"/>
                    </a:cubicBezTo>
                    <a:lnTo>
                      <a:pt x="295755" y="467346"/>
                    </a:lnTo>
                    <a:lnTo>
                      <a:pt x="295755" y="505446"/>
                    </a:lnTo>
                    <a:cubicBezTo>
                      <a:pt x="295755" y="521639"/>
                      <a:pt x="283373" y="534021"/>
                      <a:pt x="267180" y="534021"/>
                    </a:cubicBezTo>
                    <a:lnTo>
                      <a:pt x="267180" y="534021"/>
                    </a:lnTo>
                    <a:lnTo>
                      <a:pt x="229080" y="534021"/>
                    </a:lnTo>
                    <a:cubicBezTo>
                      <a:pt x="212887" y="534021"/>
                      <a:pt x="200505" y="521639"/>
                      <a:pt x="200505" y="505446"/>
                    </a:cubicBezTo>
                    <a:lnTo>
                      <a:pt x="200505" y="505446"/>
                    </a:lnTo>
                    <a:lnTo>
                      <a:pt x="200505" y="467346"/>
                    </a:lnTo>
                    <a:cubicBezTo>
                      <a:pt x="200505" y="451154"/>
                      <a:pt x="212887" y="438771"/>
                      <a:pt x="229080" y="438771"/>
                    </a:cubicBezTo>
                    <a:lnTo>
                      <a:pt x="229080" y="438771"/>
                    </a:lnTo>
                    <a:lnTo>
                      <a:pt x="238605" y="438771"/>
                    </a:lnTo>
                    <a:lnTo>
                      <a:pt x="238605" y="314946"/>
                    </a:lnTo>
                    <a:lnTo>
                      <a:pt x="76680" y="314946"/>
                    </a:lnTo>
                    <a:cubicBezTo>
                      <a:pt x="66202" y="314946"/>
                      <a:pt x="58583" y="322566"/>
                      <a:pt x="57630" y="333044"/>
                    </a:cubicBezTo>
                    <a:lnTo>
                      <a:pt x="57630" y="333996"/>
                    </a:lnTo>
                    <a:lnTo>
                      <a:pt x="57630" y="438771"/>
                    </a:lnTo>
                    <a:lnTo>
                      <a:pt x="67155" y="438771"/>
                    </a:lnTo>
                    <a:cubicBezTo>
                      <a:pt x="82395" y="438771"/>
                      <a:pt x="94777" y="450201"/>
                      <a:pt x="95730" y="465441"/>
                    </a:cubicBezTo>
                    <a:lnTo>
                      <a:pt x="95730" y="467346"/>
                    </a:lnTo>
                    <a:lnTo>
                      <a:pt x="95730" y="505446"/>
                    </a:lnTo>
                    <a:cubicBezTo>
                      <a:pt x="95730" y="521639"/>
                      <a:pt x="83348" y="534021"/>
                      <a:pt x="67155" y="534021"/>
                    </a:cubicBezTo>
                    <a:lnTo>
                      <a:pt x="67155" y="534021"/>
                    </a:lnTo>
                    <a:lnTo>
                      <a:pt x="29055" y="534021"/>
                    </a:lnTo>
                    <a:cubicBezTo>
                      <a:pt x="12862" y="534021"/>
                      <a:pt x="480" y="521639"/>
                      <a:pt x="480" y="505446"/>
                    </a:cubicBezTo>
                    <a:lnTo>
                      <a:pt x="480" y="505446"/>
                    </a:lnTo>
                    <a:lnTo>
                      <a:pt x="480" y="467346"/>
                    </a:lnTo>
                    <a:cubicBezTo>
                      <a:pt x="480" y="451154"/>
                      <a:pt x="12862" y="438771"/>
                      <a:pt x="29055" y="438771"/>
                    </a:cubicBezTo>
                    <a:lnTo>
                      <a:pt x="29055" y="438771"/>
                    </a:lnTo>
                    <a:lnTo>
                      <a:pt x="38580" y="438771"/>
                    </a:lnTo>
                    <a:lnTo>
                      <a:pt x="38580" y="333996"/>
                    </a:lnTo>
                    <a:cubicBezTo>
                      <a:pt x="38580" y="313994"/>
                      <a:pt x="54773" y="296849"/>
                      <a:pt x="74775" y="295896"/>
                    </a:cubicBezTo>
                    <a:lnTo>
                      <a:pt x="76680" y="295896"/>
                    </a:lnTo>
                    <a:lnTo>
                      <a:pt x="238605" y="295896"/>
                    </a:lnTo>
                    <a:lnTo>
                      <a:pt x="238605" y="162546"/>
                    </a:lnTo>
                    <a:lnTo>
                      <a:pt x="133830" y="162546"/>
                    </a:lnTo>
                    <a:cubicBezTo>
                      <a:pt x="113827" y="162546"/>
                      <a:pt x="96683" y="146354"/>
                      <a:pt x="95730" y="126351"/>
                    </a:cubicBezTo>
                    <a:lnTo>
                      <a:pt x="95730" y="124446"/>
                    </a:lnTo>
                    <a:lnTo>
                      <a:pt x="95730" y="38721"/>
                    </a:lnTo>
                    <a:cubicBezTo>
                      <a:pt x="95730" y="17766"/>
                      <a:pt x="112875" y="621"/>
                      <a:pt x="133830" y="621"/>
                    </a:cubicBezTo>
                    <a:lnTo>
                      <a:pt x="133830" y="621"/>
                    </a:lnTo>
                    <a:lnTo>
                      <a:pt x="362430" y="621"/>
                    </a:lnTo>
                    <a:close/>
                    <a:moveTo>
                      <a:pt x="67155" y="457821"/>
                    </a:moveTo>
                    <a:lnTo>
                      <a:pt x="29055" y="457821"/>
                    </a:lnTo>
                    <a:cubicBezTo>
                      <a:pt x="23340" y="457821"/>
                      <a:pt x="19530" y="461631"/>
                      <a:pt x="19530" y="467346"/>
                    </a:cubicBezTo>
                    <a:lnTo>
                      <a:pt x="19530" y="467346"/>
                    </a:lnTo>
                    <a:lnTo>
                      <a:pt x="19530" y="505446"/>
                    </a:lnTo>
                    <a:cubicBezTo>
                      <a:pt x="19530" y="511161"/>
                      <a:pt x="23340" y="514971"/>
                      <a:pt x="29055" y="514971"/>
                    </a:cubicBezTo>
                    <a:lnTo>
                      <a:pt x="29055" y="514971"/>
                    </a:lnTo>
                    <a:lnTo>
                      <a:pt x="67155" y="514971"/>
                    </a:lnTo>
                    <a:cubicBezTo>
                      <a:pt x="72870" y="514971"/>
                      <a:pt x="76680" y="511161"/>
                      <a:pt x="76680" y="505446"/>
                    </a:cubicBezTo>
                    <a:lnTo>
                      <a:pt x="76680" y="505446"/>
                    </a:lnTo>
                    <a:lnTo>
                      <a:pt x="76680" y="467346"/>
                    </a:lnTo>
                    <a:cubicBezTo>
                      <a:pt x="76680" y="461631"/>
                      <a:pt x="72870" y="457821"/>
                      <a:pt x="67155" y="457821"/>
                    </a:cubicBezTo>
                    <a:lnTo>
                      <a:pt x="67155" y="457821"/>
                    </a:lnTo>
                    <a:close/>
                    <a:moveTo>
                      <a:pt x="267180" y="457821"/>
                    </a:moveTo>
                    <a:lnTo>
                      <a:pt x="229080" y="457821"/>
                    </a:lnTo>
                    <a:cubicBezTo>
                      <a:pt x="223365" y="457821"/>
                      <a:pt x="219555" y="461631"/>
                      <a:pt x="219555" y="467346"/>
                    </a:cubicBezTo>
                    <a:lnTo>
                      <a:pt x="219555" y="467346"/>
                    </a:lnTo>
                    <a:lnTo>
                      <a:pt x="219555" y="505446"/>
                    </a:lnTo>
                    <a:cubicBezTo>
                      <a:pt x="219555" y="511161"/>
                      <a:pt x="223365" y="514971"/>
                      <a:pt x="229080" y="514971"/>
                    </a:cubicBezTo>
                    <a:lnTo>
                      <a:pt x="229080" y="514971"/>
                    </a:lnTo>
                    <a:lnTo>
                      <a:pt x="267180" y="514971"/>
                    </a:lnTo>
                    <a:cubicBezTo>
                      <a:pt x="272895" y="514971"/>
                      <a:pt x="276705" y="511161"/>
                      <a:pt x="276705" y="505446"/>
                    </a:cubicBezTo>
                    <a:lnTo>
                      <a:pt x="276705" y="505446"/>
                    </a:lnTo>
                    <a:lnTo>
                      <a:pt x="276705" y="467346"/>
                    </a:lnTo>
                    <a:cubicBezTo>
                      <a:pt x="276705" y="461631"/>
                      <a:pt x="272895" y="457821"/>
                      <a:pt x="267180" y="457821"/>
                    </a:cubicBezTo>
                    <a:lnTo>
                      <a:pt x="267180" y="457821"/>
                    </a:lnTo>
                    <a:close/>
                    <a:moveTo>
                      <a:pt x="467205" y="457821"/>
                    </a:moveTo>
                    <a:lnTo>
                      <a:pt x="429105" y="457821"/>
                    </a:lnTo>
                    <a:cubicBezTo>
                      <a:pt x="423390" y="457821"/>
                      <a:pt x="419580" y="461631"/>
                      <a:pt x="419580" y="467346"/>
                    </a:cubicBezTo>
                    <a:lnTo>
                      <a:pt x="419580" y="467346"/>
                    </a:lnTo>
                    <a:lnTo>
                      <a:pt x="419580" y="505446"/>
                    </a:lnTo>
                    <a:cubicBezTo>
                      <a:pt x="419580" y="511161"/>
                      <a:pt x="423390" y="514971"/>
                      <a:pt x="429105" y="514971"/>
                    </a:cubicBezTo>
                    <a:lnTo>
                      <a:pt x="429105" y="514971"/>
                    </a:lnTo>
                    <a:lnTo>
                      <a:pt x="467205" y="514971"/>
                    </a:lnTo>
                    <a:cubicBezTo>
                      <a:pt x="472920" y="514971"/>
                      <a:pt x="476730" y="511161"/>
                      <a:pt x="476730" y="505446"/>
                    </a:cubicBezTo>
                    <a:lnTo>
                      <a:pt x="476730" y="505446"/>
                    </a:lnTo>
                    <a:lnTo>
                      <a:pt x="476730" y="467346"/>
                    </a:lnTo>
                    <a:cubicBezTo>
                      <a:pt x="476730" y="461631"/>
                      <a:pt x="472920" y="457821"/>
                      <a:pt x="467205" y="457821"/>
                    </a:cubicBezTo>
                    <a:lnTo>
                      <a:pt x="467205" y="457821"/>
                    </a:lnTo>
                    <a:close/>
                    <a:moveTo>
                      <a:pt x="362430" y="19671"/>
                    </a:moveTo>
                    <a:lnTo>
                      <a:pt x="133830" y="19671"/>
                    </a:lnTo>
                    <a:cubicBezTo>
                      <a:pt x="123352" y="19671"/>
                      <a:pt x="114780" y="28244"/>
                      <a:pt x="114780" y="38721"/>
                    </a:cubicBezTo>
                    <a:lnTo>
                      <a:pt x="114780" y="38721"/>
                    </a:lnTo>
                    <a:lnTo>
                      <a:pt x="114780" y="124446"/>
                    </a:lnTo>
                    <a:cubicBezTo>
                      <a:pt x="114780" y="134924"/>
                      <a:pt x="123352" y="143496"/>
                      <a:pt x="133830" y="143496"/>
                    </a:cubicBezTo>
                    <a:lnTo>
                      <a:pt x="133830" y="143496"/>
                    </a:lnTo>
                    <a:lnTo>
                      <a:pt x="362430" y="143496"/>
                    </a:lnTo>
                    <a:cubicBezTo>
                      <a:pt x="372908" y="143496"/>
                      <a:pt x="381480" y="134924"/>
                      <a:pt x="381480" y="124446"/>
                    </a:cubicBezTo>
                    <a:lnTo>
                      <a:pt x="381480" y="124446"/>
                    </a:lnTo>
                    <a:lnTo>
                      <a:pt x="381480" y="38721"/>
                    </a:lnTo>
                    <a:cubicBezTo>
                      <a:pt x="381480" y="28244"/>
                      <a:pt x="372908" y="19671"/>
                      <a:pt x="362430" y="19671"/>
                    </a:cubicBezTo>
                    <a:lnTo>
                      <a:pt x="362430" y="19671"/>
                    </a:lnTo>
                    <a:close/>
                    <a:moveTo>
                      <a:pt x="157643" y="86346"/>
                    </a:moveTo>
                    <a:cubicBezTo>
                      <a:pt x="165262" y="86346"/>
                      <a:pt x="171930" y="93014"/>
                      <a:pt x="171930" y="100634"/>
                    </a:cubicBezTo>
                    <a:cubicBezTo>
                      <a:pt x="171930" y="108254"/>
                      <a:pt x="165262" y="114921"/>
                      <a:pt x="157643" y="114921"/>
                    </a:cubicBezTo>
                    <a:cubicBezTo>
                      <a:pt x="150023" y="114921"/>
                      <a:pt x="143355" y="108254"/>
                      <a:pt x="143355" y="100634"/>
                    </a:cubicBezTo>
                    <a:cubicBezTo>
                      <a:pt x="143355" y="93014"/>
                      <a:pt x="150023" y="86346"/>
                      <a:pt x="157643" y="863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61" name="文本框 27"/>
              <p:cNvSpPr txBox="1"/>
              <p:nvPr/>
            </p:nvSpPr>
            <p:spPr>
              <a:xfrm>
                <a:off x="1431423" y="2415661"/>
                <a:ext cx="983013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在</a:t>
                </a:r>
                <a:r>
                  <a:rPr lang="zh-CN" altLang="zh-CN" sz="1600" b="1" kern="100" dirty="0">
                    <a:solidFill>
                      <a:srgbClr val="012CAD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“工匠精神角”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，开设了“周末小剧场”，为学生播放《大国工匠》《中国医生》等经典影片，邀请非遗传承人教授学生传统剪纸技艺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。</a:t>
                </a:r>
                <a:endPara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80909" y="3452926"/>
              <a:ext cx="11030182" cy="900243"/>
              <a:chOff x="580909" y="3372663"/>
              <a:chExt cx="11030182" cy="900243"/>
            </a:xfrm>
          </p:grpSpPr>
          <p:sp>
            <p:nvSpPr>
              <p:cNvPr id="52" name="îśḻiḋè"/>
              <p:cNvSpPr/>
              <p:nvPr/>
            </p:nvSpPr>
            <p:spPr>
              <a:xfrm>
                <a:off x="580909" y="3372663"/>
                <a:ext cx="11030182" cy="900243"/>
              </a:xfrm>
              <a:prstGeom prst="roundRect">
                <a:avLst>
                  <a:gd name="adj" fmla="val 0"/>
                </a:avLst>
              </a:prstGeom>
              <a:solidFill>
                <a:schemeClr val="accent2">
                  <a:alpha val="10000"/>
                </a:schemeClr>
              </a:solidFill>
              <a:ln w="12700" cap="rnd">
                <a:solidFill>
                  <a:schemeClr val="accent2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55" name="iṣlíḍê"/>
              <p:cNvSpPr/>
              <p:nvPr/>
            </p:nvSpPr>
            <p:spPr>
              <a:xfrm>
                <a:off x="852864" y="3725355"/>
                <a:ext cx="347840" cy="260880"/>
              </a:xfrm>
              <a:custGeom>
                <a:avLst/>
                <a:gdLst>
                  <a:gd name="connsiteX0" fmla="*/ 495908 w 533400"/>
                  <a:gd name="connsiteY0" fmla="*/ 621 h 400050"/>
                  <a:gd name="connsiteX1" fmla="*/ 534008 w 533400"/>
                  <a:gd name="connsiteY1" fmla="*/ 38721 h 400050"/>
                  <a:gd name="connsiteX2" fmla="*/ 534008 w 533400"/>
                  <a:gd name="connsiteY2" fmla="*/ 38721 h 400050"/>
                  <a:gd name="connsiteX3" fmla="*/ 534008 w 533400"/>
                  <a:gd name="connsiteY3" fmla="*/ 362571 h 400050"/>
                  <a:gd name="connsiteX4" fmla="*/ 495908 w 533400"/>
                  <a:gd name="connsiteY4" fmla="*/ 400671 h 400050"/>
                  <a:gd name="connsiteX5" fmla="*/ 495908 w 533400"/>
                  <a:gd name="connsiteY5" fmla="*/ 400671 h 400050"/>
                  <a:gd name="connsiteX6" fmla="*/ 38708 w 533400"/>
                  <a:gd name="connsiteY6" fmla="*/ 400671 h 400050"/>
                  <a:gd name="connsiteX7" fmla="*/ 608 w 533400"/>
                  <a:gd name="connsiteY7" fmla="*/ 362571 h 400050"/>
                  <a:gd name="connsiteX8" fmla="*/ 608 w 533400"/>
                  <a:gd name="connsiteY8" fmla="*/ 362571 h 400050"/>
                  <a:gd name="connsiteX9" fmla="*/ 608 w 533400"/>
                  <a:gd name="connsiteY9" fmla="*/ 38721 h 400050"/>
                  <a:gd name="connsiteX10" fmla="*/ 38708 w 533400"/>
                  <a:gd name="connsiteY10" fmla="*/ 621 h 400050"/>
                  <a:gd name="connsiteX11" fmla="*/ 38708 w 533400"/>
                  <a:gd name="connsiteY11" fmla="*/ 621 h 400050"/>
                  <a:gd name="connsiteX12" fmla="*/ 495908 w 533400"/>
                  <a:gd name="connsiteY12" fmla="*/ 621 h 400050"/>
                  <a:gd name="connsiteX13" fmla="*/ 361605 w 533400"/>
                  <a:gd name="connsiteY13" fmla="*/ 172071 h 400050"/>
                  <a:gd name="connsiteX14" fmla="*/ 360653 w 533400"/>
                  <a:gd name="connsiteY14" fmla="*/ 173024 h 400050"/>
                  <a:gd name="connsiteX15" fmla="*/ 274928 w 533400"/>
                  <a:gd name="connsiteY15" fmla="*/ 284466 h 400050"/>
                  <a:gd name="connsiteX16" fmla="*/ 272071 w 533400"/>
                  <a:gd name="connsiteY16" fmla="*/ 288276 h 400050"/>
                  <a:gd name="connsiteX17" fmla="*/ 219683 w 533400"/>
                  <a:gd name="connsiteY17" fmla="*/ 290181 h 400050"/>
                  <a:gd name="connsiteX18" fmla="*/ 217778 w 533400"/>
                  <a:gd name="connsiteY18" fmla="*/ 289229 h 400050"/>
                  <a:gd name="connsiteX19" fmla="*/ 154913 w 533400"/>
                  <a:gd name="connsiteY19" fmla="*/ 228269 h 400050"/>
                  <a:gd name="connsiteX20" fmla="*/ 153961 w 533400"/>
                  <a:gd name="connsiteY20" fmla="*/ 227316 h 400050"/>
                  <a:gd name="connsiteX21" fmla="*/ 128243 w 533400"/>
                  <a:gd name="connsiteY21" fmla="*/ 228269 h 400050"/>
                  <a:gd name="connsiteX22" fmla="*/ 127290 w 533400"/>
                  <a:gd name="connsiteY22" fmla="*/ 229221 h 400050"/>
                  <a:gd name="connsiteX23" fmla="*/ 19658 w 533400"/>
                  <a:gd name="connsiteY23" fmla="*/ 354951 h 400050"/>
                  <a:gd name="connsiteX24" fmla="*/ 19658 w 533400"/>
                  <a:gd name="connsiteY24" fmla="*/ 361619 h 400050"/>
                  <a:gd name="connsiteX25" fmla="*/ 37755 w 533400"/>
                  <a:gd name="connsiteY25" fmla="*/ 380669 h 400050"/>
                  <a:gd name="connsiteX26" fmla="*/ 38708 w 533400"/>
                  <a:gd name="connsiteY26" fmla="*/ 380669 h 400050"/>
                  <a:gd name="connsiteX27" fmla="*/ 495908 w 533400"/>
                  <a:gd name="connsiteY27" fmla="*/ 380669 h 400050"/>
                  <a:gd name="connsiteX28" fmla="*/ 514958 w 533400"/>
                  <a:gd name="connsiteY28" fmla="*/ 361619 h 400050"/>
                  <a:gd name="connsiteX29" fmla="*/ 514958 w 533400"/>
                  <a:gd name="connsiteY29" fmla="*/ 361619 h 400050"/>
                  <a:gd name="connsiteX30" fmla="*/ 514958 w 533400"/>
                  <a:gd name="connsiteY30" fmla="*/ 337806 h 400050"/>
                  <a:gd name="connsiteX31" fmla="*/ 391133 w 533400"/>
                  <a:gd name="connsiteY31" fmla="*/ 173024 h 400050"/>
                  <a:gd name="connsiteX32" fmla="*/ 387323 w 533400"/>
                  <a:gd name="connsiteY32" fmla="*/ 169214 h 400050"/>
                  <a:gd name="connsiteX33" fmla="*/ 361605 w 533400"/>
                  <a:gd name="connsiteY33" fmla="*/ 172071 h 400050"/>
                  <a:gd name="connsiteX34" fmla="*/ 495908 w 533400"/>
                  <a:gd name="connsiteY34" fmla="*/ 19671 h 400050"/>
                  <a:gd name="connsiteX35" fmla="*/ 38708 w 533400"/>
                  <a:gd name="connsiteY35" fmla="*/ 19671 h 400050"/>
                  <a:gd name="connsiteX36" fmla="*/ 19658 w 533400"/>
                  <a:gd name="connsiteY36" fmla="*/ 38721 h 400050"/>
                  <a:gd name="connsiteX37" fmla="*/ 19658 w 533400"/>
                  <a:gd name="connsiteY37" fmla="*/ 38721 h 400050"/>
                  <a:gd name="connsiteX38" fmla="*/ 19658 w 533400"/>
                  <a:gd name="connsiteY38" fmla="*/ 327329 h 400050"/>
                  <a:gd name="connsiteX39" fmla="*/ 113003 w 533400"/>
                  <a:gd name="connsiteY39" fmla="*/ 217791 h 400050"/>
                  <a:gd name="connsiteX40" fmla="*/ 166343 w 533400"/>
                  <a:gd name="connsiteY40" fmla="*/ 213981 h 400050"/>
                  <a:gd name="connsiteX41" fmla="*/ 167296 w 533400"/>
                  <a:gd name="connsiteY41" fmla="*/ 214934 h 400050"/>
                  <a:gd name="connsiteX42" fmla="*/ 168248 w 533400"/>
                  <a:gd name="connsiteY42" fmla="*/ 215886 h 400050"/>
                  <a:gd name="connsiteX43" fmla="*/ 231113 w 533400"/>
                  <a:gd name="connsiteY43" fmla="*/ 276846 h 400050"/>
                  <a:gd name="connsiteX44" fmla="*/ 257783 w 533400"/>
                  <a:gd name="connsiteY44" fmla="*/ 276846 h 400050"/>
                  <a:gd name="connsiteX45" fmla="*/ 258736 w 533400"/>
                  <a:gd name="connsiteY45" fmla="*/ 275894 h 400050"/>
                  <a:gd name="connsiteX46" fmla="*/ 259688 w 533400"/>
                  <a:gd name="connsiteY46" fmla="*/ 274941 h 400050"/>
                  <a:gd name="connsiteX47" fmla="*/ 345413 w 533400"/>
                  <a:gd name="connsiteY47" fmla="*/ 163499 h 400050"/>
                  <a:gd name="connsiteX48" fmla="*/ 398753 w 533400"/>
                  <a:gd name="connsiteY48" fmla="*/ 156831 h 400050"/>
                  <a:gd name="connsiteX49" fmla="*/ 404468 w 533400"/>
                  <a:gd name="connsiteY49" fmla="*/ 162546 h 400050"/>
                  <a:gd name="connsiteX50" fmla="*/ 406373 w 533400"/>
                  <a:gd name="connsiteY50" fmla="*/ 164451 h 400050"/>
                  <a:gd name="connsiteX51" fmla="*/ 515911 w 533400"/>
                  <a:gd name="connsiteY51" fmla="*/ 309231 h 400050"/>
                  <a:gd name="connsiteX52" fmla="*/ 515911 w 533400"/>
                  <a:gd name="connsiteY52" fmla="*/ 40626 h 400050"/>
                  <a:gd name="connsiteX53" fmla="*/ 497813 w 533400"/>
                  <a:gd name="connsiteY53" fmla="*/ 21576 h 400050"/>
                  <a:gd name="connsiteX54" fmla="*/ 495908 w 533400"/>
                  <a:gd name="connsiteY54" fmla="*/ 19671 h 400050"/>
                  <a:gd name="connsiteX55" fmla="*/ 95858 w 533400"/>
                  <a:gd name="connsiteY55" fmla="*/ 48246 h 400050"/>
                  <a:gd name="connsiteX56" fmla="*/ 143483 w 533400"/>
                  <a:gd name="connsiteY56" fmla="*/ 95871 h 400050"/>
                  <a:gd name="connsiteX57" fmla="*/ 95858 w 533400"/>
                  <a:gd name="connsiteY57" fmla="*/ 143496 h 400050"/>
                  <a:gd name="connsiteX58" fmla="*/ 48233 w 533400"/>
                  <a:gd name="connsiteY58" fmla="*/ 95871 h 400050"/>
                  <a:gd name="connsiteX59" fmla="*/ 95858 w 533400"/>
                  <a:gd name="connsiteY59" fmla="*/ 48246 h 400050"/>
                  <a:gd name="connsiteX60" fmla="*/ 95858 w 533400"/>
                  <a:gd name="connsiteY60" fmla="*/ 67296 h 400050"/>
                  <a:gd name="connsiteX61" fmla="*/ 67283 w 533400"/>
                  <a:gd name="connsiteY61" fmla="*/ 95871 h 400050"/>
                  <a:gd name="connsiteX62" fmla="*/ 95858 w 533400"/>
                  <a:gd name="connsiteY62" fmla="*/ 124446 h 400050"/>
                  <a:gd name="connsiteX63" fmla="*/ 124433 w 533400"/>
                  <a:gd name="connsiteY63" fmla="*/ 95871 h 400050"/>
                  <a:gd name="connsiteX64" fmla="*/ 95858 w 533400"/>
                  <a:gd name="connsiteY64" fmla="*/ 67296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533400" h="400050">
                    <a:moveTo>
                      <a:pt x="495908" y="621"/>
                    </a:moveTo>
                    <a:cubicBezTo>
                      <a:pt x="516863" y="621"/>
                      <a:pt x="534008" y="17766"/>
                      <a:pt x="534008" y="38721"/>
                    </a:cubicBezTo>
                    <a:lnTo>
                      <a:pt x="534008" y="38721"/>
                    </a:lnTo>
                    <a:lnTo>
                      <a:pt x="534008" y="362571"/>
                    </a:lnTo>
                    <a:cubicBezTo>
                      <a:pt x="534008" y="383526"/>
                      <a:pt x="516863" y="400671"/>
                      <a:pt x="495908" y="400671"/>
                    </a:cubicBezTo>
                    <a:lnTo>
                      <a:pt x="495908" y="400671"/>
                    </a:lnTo>
                    <a:lnTo>
                      <a:pt x="38708" y="400671"/>
                    </a:lnTo>
                    <a:cubicBezTo>
                      <a:pt x="17753" y="400671"/>
                      <a:pt x="608" y="383526"/>
                      <a:pt x="608" y="362571"/>
                    </a:cubicBezTo>
                    <a:lnTo>
                      <a:pt x="608" y="362571"/>
                    </a:lnTo>
                    <a:lnTo>
                      <a:pt x="608" y="38721"/>
                    </a:lnTo>
                    <a:cubicBezTo>
                      <a:pt x="608" y="17766"/>
                      <a:pt x="17753" y="621"/>
                      <a:pt x="38708" y="621"/>
                    </a:cubicBezTo>
                    <a:lnTo>
                      <a:pt x="38708" y="621"/>
                    </a:lnTo>
                    <a:lnTo>
                      <a:pt x="495908" y="621"/>
                    </a:lnTo>
                    <a:close/>
                    <a:moveTo>
                      <a:pt x="361605" y="172071"/>
                    </a:moveTo>
                    <a:lnTo>
                      <a:pt x="360653" y="173024"/>
                    </a:lnTo>
                    <a:lnTo>
                      <a:pt x="274928" y="284466"/>
                    </a:lnTo>
                    <a:cubicBezTo>
                      <a:pt x="273976" y="285419"/>
                      <a:pt x="273023" y="286371"/>
                      <a:pt x="272071" y="288276"/>
                    </a:cubicBezTo>
                    <a:cubicBezTo>
                      <a:pt x="257783" y="302564"/>
                      <a:pt x="234923" y="303516"/>
                      <a:pt x="219683" y="290181"/>
                    </a:cubicBezTo>
                    <a:lnTo>
                      <a:pt x="217778" y="289229"/>
                    </a:lnTo>
                    <a:lnTo>
                      <a:pt x="154913" y="228269"/>
                    </a:lnTo>
                    <a:cubicBezTo>
                      <a:pt x="154913" y="228269"/>
                      <a:pt x="153961" y="227316"/>
                      <a:pt x="153961" y="227316"/>
                    </a:cubicBezTo>
                    <a:cubicBezTo>
                      <a:pt x="146340" y="220649"/>
                      <a:pt x="134911" y="221601"/>
                      <a:pt x="128243" y="228269"/>
                    </a:cubicBezTo>
                    <a:lnTo>
                      <a:pt x="127290" y="229221"/>
                    </a:lnTo>
                    <a:lnTo>
                      <a:pt x="19658" y="354951"/>
                    </a:lnTo>
                    <a:lnTo>
                      <a:pt x="19658" y="361619"/>
                    </a:lnTo>
                    <a:cubicBezTo>
                      <a:pt x="19658" y="372096"/>
                      <a:pt x="27278" y="379716"/>
                      <a:pt x="37755" y="380669"/>
                    </a:cubicBezTo>
                    <a:lnTo>
                      <a:pt x="38708" y="380669"/>
                    </a:lnTo>
                    <a:lnTo>
                      <a:pt x="495908" y="380669"/>
                    </a:lnTo>
                    <a:cubicBezTo>
                      <a:pt x="506386" y="380669"/>
                      <a:pt x="514958" y="372096"/>
                      <a:pt x="514958" y="361619"/>
                    </a:cubicBezTo>
                    <a:lnTo>
                      <a:pt x="514958" y="361619"/>
                    </a:lnTo>
                    <a:lnTo>
                      <a:pt x="514958" y="337806"/>
                    </a:lnTo>
                    <a:lnTo>
                      <a:pt x="391133" y="173024"/>
                    </a:lnTo>
                    <a:cubicBezTo>
                      <a:pt x="390180" y="172071"/>
                      <a:pt x="389228" y="170166"/>
                      <a:pt x="387323" y="169214"/>
                    </a:cubicBezTo>
                    <a:cubicBezTo>
                      <a:pt x="378751" y="164451"/>
                      <a:pt x="368273" y="165404"/>
                      <a:pt x="361605" y="172071"/>
                    </a:cubicBezTo>
                    <a:close/>
                    <a:moveTo>
                      <a:pt x="495908" y="19671"/>
                    </a:moveTo>
                    <a:lnTo>
                      <a:pt x="38708" y="19671"/>
                    </a:lnTo>
                    <a:cubicBezTo>
                      <a:pt x="28230" y="19671"/>
                      <a:pt x="19658" y="28244"/>
                      <a:pt x="19658" y="38721"/>
                    </a:cubicBezTo>
                    <a:lnTo>
                      <a:pt x="19658" y="38721"/>
                    </a:lnTo>
                    <a:lnTo>
                      <a:pt x="19658" y="327329"/>
                    </a:lnTo>
                    <a:lnTo>
                      <a:pt x="113003" y="217791"/>
                    </a:lnTo>
                    <a:cubicBezTo>
                      <a:pt x="126338" y="201599"/>
                      <a:pt x="151103" y="199694"/>
                      <a:pt x="166343" y="213981"/>
                    </a:cubicBezTo>
                    <a:lnTo>
                      <a:pt x="167296" y="214934"/>
                    </a:lnTo>
                    <a:lnTo>
                      <a:pt x="168248" y="215886"/>
                    </a:lnTo>
                    <a:lnTo>
                      <a:pt x="231113" y="276846"/>
                    </a:lnTo>
                    <a:cubicBezTo>
                      <a:pt x="238733" y="284466"/>
                      <a:pt x="251115" y="284466"/>
                      <a:pt x="257783" y="276846"/>
                    </a:cubicBezTo>
                    <a:lnTo>
                      <a:pt x="258736" y="275894"/>
                    </a:lnTo>
                    <a:lnTo>
                      <a:pt x="259688" y="274941"/>
                    </a:lnTo>
                    <a:lnTo>
                      <a:pt x="345413" y="163499"/>
                    </a:lnTo>
                    <a:cubicBezTo>
                      <a:pt x="357796" y="146354"/>
                      <a:pt x="382561" y="143496"/>
                      <a:pt x="398753" y="156831"/>
                    </a:cubicBezTo>
                    <a:cubicBezTo>
                      <a:pt x="400658" y="158736"/>
                      <a:pt x="402563" y="160641"/>
                      <a:pt x="404468" y="162546"/>
                    </a:cubicBezTo>
                    <a:lnTo>
                      <a:pt x="406373" y="164451"/>
                    </a:lnTo>
                    <a:lnTo>
                      <a:pt x="515911" y="309231"/>
                    </a:lnTo>
                    <a:lnTo>
                      <a:pt x="515911" y="40626"/>
                    </a:lnTo>
                    <a:cubicBezTo>
                      <a:pt x="515911" y="30149"/>
                      <a:pt x="508290" y="22529"/>
                      <a:pt x="497813" y="21576"/>
                    </a:cubicBezTo>
                    <a:lnTo>
                      <a:pt x="495908" y="19671"/>
                    </a:lnTo>
                    <a:close/>
                    <a:moveTo>
                      <a:pt x="95858" y="48246"/>
                    </a:moveTo>
                    <a:cubicBezTo>
                      <a:pt x="122528" y="48246"/>
                      <a:pt x="143483" y="69201"/>
                      <a:pt x="143483" y="95871"/>
                    </a:cubicBezTo>
                    <a:cubicBezTo>
                      <a:pt x="143483" y="122541"/>
                      <a:pt x="122528" y="143496"/>
                      <a:pt x="95858" y="143496"/>
                    </a:cubicBezTo>
                    <a:cubicBezTo>
                      <a:pt x="69188" y="143496"/>
                      <a:pt x="48233" y="122541"/>
                      <a:pt x="48233" y="95871"/>
                    </a:cubicBezTo>
                    <a:cubicBezTo>
                      <a:pt x="48233" y="69201"/>
                      <a:pt x="69188" y="48246"/>
                      <a:pt x="95858" y="48246"/>
                    </a:cubicBezTo>
                    <a:close/>
                    <a:moveTo>
                      <a:pt x="95858" y="67296"/>
                    </a:moveTo>
                    <a:cubicBezTo>
                      <a:pt x="79665" y="67296"/>
                      <a:pt x="67283" y="79679"/>
                      <a:pt x="67283" y="95871"/>
                    </a:cubicBezTo>
                    <a:cubicBezTo>
                      <a:pt x="67283" y="112064"/>
                      <a:pt x="79665" y="124446"/>
                      <a:pt x="95858" y="124446"/>
                    </a:cubicBezTo>
                    <a:cubicBezTo>
                      <a:pt x="112051" y="124446"/>
                      <a:pt x="124433" y="112064"/>
                      <a:pt x="124433" y="95871"/>
                    </a:cubicBezTo>
                    <a:cubicBezTo>
                      <a:pt x="124433" y="79679"/>
                      <a:pt x="112051" y="67296"/>
                      <a:pt x="95858" y="6729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58" name="文本框 28"/>
              <p:cNvSpPr txBox="1"/>
              <p:nvPr/>
            </p:nvSpPr>
            <p:spPr>
              <a:xfrm>
                <a:off x="1431423" y="3427374"/>
                <a:ext cx="983013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在</a:t>
                </a:r>
                <a:r>
                  <a:rPr lang="zh-CN" altLang="zh-CN" sz="1600" b="1" kern="100" dirty="0">
                    <a:solidFill>
                      <a:srgbClr val="012CAD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“重工故事角”</a:t>
                </a:r>
                <a:r>
                  <a:rPr lang="zh-CN" altLang="zh-CN" sz="1600" b="1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，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开展“以风雪沧桑，鉴中华之光</a:t>
                </a:r>
                <a:r>
                  <a:rPr lang="en-US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-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故事分享会”、“节粮故事会”等，让学生在故事分享中成长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。</a:t>
                </a:r>
                <a:endPara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580909" y="4508975"/>
              <a:ext cx="11030182" cy="900243"/>
              <a:chOff x="580909" y="4388580"/>
              <a:chExt cx="11030182" cy="900243"/>
            </a:xfrm>
          </p:grpSpPr>
          <p:sp>
            <p:nvSpPr>
              <p:cNvPr id="49" name="îś1íḑé"/>
              <p:cNvSpPr/>
              <p:nvPr/>
            </p:nvSpPr>
            <p:spPr>
              <a:xfrm>
                <a:off x="580909" y="4388580"/>
                <a:ext cx="11030182" cy="90024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alpha val="1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50" name="íṧ1ïde"/>
              <p:cNvSpPr/>
              <p:nvPr/>
            </p:nvSpPr>
            <p:spPr>
              <a:xfrm>
                <a:off x="867953" y="4664781"/>
                <a:ext cx="317660" cy="347840"/>
              </a:xfrm>
              <a:custGeom>
                <a:avLst/>
                <a:gdLst>
                  <a:gd name="connsiteX0" fmla="*/ 367478 w 487121"/>
                  <a:gd name="connsiteY0" fmla="*/ 621 h 533400"/>
                  <a:gd name="connsiteX1" fmla="*/ 367478 w 487121"/>
                  <a:gd name="connsiteY1" fmla="*/ 19671 h 533400"/>
                  <a:gd name="connsiteX2" fmla="*/ 338903 w 487121"/>
                  <a:gd name="connsiteY2" fmla="*/ 19671 h 533400"/>
                  <a:gd name="connsiteX3" fmla="*/ 338903 w 487121"/>
                  <a:gd name="connsiteY3" fmla="*/ 135876 h 533400"/>
                  <a:gd name="connsiteX4" fmla="*/ 340808 w 487121"/>
                  <a:gd name="connsiteY4" fmla="*/ 145401 h 533400"/>
                  <a:gd name="connsiteX5" fmla="*/ 341761 w 487121"/>
                  <a:gd name="connsiteY5" fmla="*/ 147306 h 533400"/>
                  <a:gd name="connsiteX6" fmla="*/ 482731 w 487121"/>
                  <a:gd name="connsiteY6" fmla="*/ 464489 h 533400"/>
                  <a:gd name="connsiteX7" fmla="*/ 483683 w 487121"/>
                  <a:gd name="connsiteY7" fmla="*/ 509256 h 533400"/>
                  <a:gd name="connsiteX8" fmla="*/ 447488 w 487121"/>
                  <a:gd name="connsiteY8" fmla="*/ 534021 h 533400"/>
                  <a:gd name="connsiteX9" fmla="*/ 447488 w 487121"/>
                  <a:gd name="connsiteY9" fmla="*/ 534021 h 533400"/>
                  <a:gd name="connsiteX10" fmla="*/ 40771 w 487121"/>
                  <a:gd name="connsiteY10" fmla="*/ 534021 h 533400"/>
                  <a:gd name="connsiteX11" fmla="*/ 4576 w 487121"/>
                  <a:gd name="connsiteY11" fmla="*/ 509256 h 533400"/>
                  <a:gd name="connsiteX12" fmla="*/ 5528 w 487121"/>
                  <a:gd name="connsiteY12" fmla="*/ 464489 h 533400"/>
                  <a:gd name="connsiteX13" fmla="*/ 5528 w 487121"/>
                  <a:gd name="connsiteY13" fmla="*/ 464489 h 533400"/>
                  <a:gd name="connsiteX14" fmla="*/ 146498 w 487121"/>
                  <a:gd name="connsiteY14" fmla="*/ 147306 h 533400"/>
                  <a:gd name="connsiteX15" fmla="*/ 149356 w 487121"/>
                  <a:gd name="connsiteY15" fmla="*/ 135876 h 533400"/>
                  <a:gd name="connsiteX16" fmla="*/ 149356 w 487121"/>
                  <a:gd name="connsiteY16" fmla="*/ 135876 h 533400"/>
                  <a:gd name="connsiteX17" fmla="*/ 149356 w 487121"/>
                  <a:gd name="connsiteY17" fmla="*/ 19671 h 533400"/>
                  <a:gd name="connsiteX18" fmla="*/ 120781 w 487121"/>
                  <a:gd name="connsiteY18" fmla="*/ 19671 h 533400"/>
                  <a:gd name="connsiteX19" fmla="*/ 120781 w 487121"/>
                  <a:gd name="connsiteY19" fmla="*/ 621 h 533400"/>
                  <a:gd name="connsiteX20" fmla="*/ 367478 w 487121"/>
                  <a:gd name="connsiteY20" fmla="*/ 621 h 533400"/>
                  <a:gd name="connsiteX21" fmla="*/ 252226 w 487121"/>
                  <a:gd name="connsiteY21" fmla="*/ 415911 h 533400"/>
                  <a:gd name="connsiteX22" fmla="*/ 249368 w 487121"/>
                  <a:gd name="connsiteY22" fmla="*/ 417816 h 533400"/>
                  <a:gd name="connsiteX23" fmla="*/ 50296 w 487121"/>
                  <a:gd name="connsiteY23" fmla="*/ 409244 h 533400"/>
                  <a:gd name="connsiteX24" fmla="*/ 22673 w 487121"/>
                  <a:gd name="connsiteY24" fmla="*/ 471156 h 533400"/>
                  <a:gd name="connsiteX25" fmla="*/ 21721 w 487121"/>
                  <a:gd name="connsiteY25" fmla="*/ 501636 h 533400"/>
                  <a:gd name="connsiteX26" fmla="*/ 39818 w 487121"/>
                  <a:gd name="connsiteY26" fmla="*/ 514019 h 533400"/>
                  <a:gd name="connsiteX27" fmla="*/ 39818 w 487121"/>
                  <a:gd name="connsiteY27" fmla="*/ 514019 h 533400"/>
                  <a:gd name="connsiteX28" fmla="*/ 446536 w 487121"/>
                  <a:gd name="connsiteY28" fmla="*/ 514019 h 533400"/>
                  <a:gd name="connsiteX29" fmla="*/ 464633 w 487121"/>
                  <a:gd name="connsiteY29" fmla="*/ 501636 h 533400"/>
                  <a:gd name="connsiteX30" fmla="*/ 463681 w 487121"/>
                  <a:gd name="connsiteY30" fmla="*/ 471156 h 533400"/>
                  <a:gd name="connsiteX31" fmla="*/ 463681 w 487121"/>
                  <a:gd name="connsiteY31" fmla="*/ 471156 h 533400"/>
                  <a:gd name="connsiteX32" fmla="*/ 435106 w 487121"/>
                  <a:gd name="connsiteY32" fmla="*/ 407339 h 533400"/>
                  <a:gd name="connsiteX33" fmla="*/ 434153 w 487121"/>
                  <a:gd name="connsiteY33" fmla="*/ 407339 h 533400"/>
                  <a:gd name="connsiteX34" fmla="*/ 252226 w 487121"/>
                  <a:gd name="connsiteY34" fmla="*/ 415911 h 533400"/>
                  <a:gd name="connsiteX35" fmla="*/ 319853 w 487121"/>
                  <a:gd name="connsiteY35" fmla="*/ 19671 h 533400"/>
                  <a:gd name="connsiteX36" fmla="*/ 167453 w 487121"/>
                  <a:gd name="connsiteY36" fmla="*/ 19671 h 533400"/>
                  <a:gd name="connsiteX37" fmla="*/ 167453 w 487121"/>
                  <a:gd name="connsiteY37" fmla="*/ 135876 h 533400"/>
                  <a:gd name="connsiteX38" fmla="*/ 164596 w 487121"/>
                  <a:gd name="connsiteY38" fmla="*/ 153021 h 533400"/>
                  <a:gd name="connsiteX39" fmla="*/ 164596 w 487121"/>
                  <a:gd name="connsiteY39" fmla="*/ 153021 h 533400"/>
                  <a:gd name="connsiteX40" fmla="*/ 163643 w 487121"/>
                  <a:gd name="connsiteY40" fmla="*/ 155879 h 533400"/>
                  <a:gd name="connsiteX41" fmla="*/ 57916 w 487121"/>
                  <a:gd name="connsiteY41" fmla="*/ 393051 h 533400"/>
                  <a:gd name="connsiteX42" fmla="*/ 235081 w 487121"/>
                  <a:gd name="connsiteY42" fmla="*/ 405434 h 533400"/>
                  <a:gd name="connsiteX43" fmla="*/ 237938 w 487121"/>
                  <a:gd name="connsiteY43" fmla="*/ 403529 h 533400"/>
                  <a:gd name="connsiteX44" fmla="*/ 424628 w 487121"/>
                  <a:gd name="connsiteY44" fmla="*/ 383526 h 533400"/>
                  <a:gd name="connsiteX45" fmla="*/ 323663 w 487121"/>
                  <a:gd name="connsiteY45" fmla="*/ 155879 h 533400"/>
                  <a:gd name="connsiteX46" fmla="*/ 319853 w 487121"/>
                  <a:gd name="connsiteY46" fmla="*/ 136829 h 533400"/>
                  <a:gd name="connsiteX47" fmla="*/ 319853 w 487121"/>
                  <a:gd name="connsiteY47" fmla="*/ 136829 h 533400"/>
                  <a:gd name="connsiteX48" fmla="*/ 319853 w 487121"/>
                  <a:gd name="connsiteY48" fmla="*/ 19671 h 533400"/>
                  <a:gd name="connsiteX49" fmla="*/ 305566 w 487121"/>
                  <a:gd name="connsiteY49" fmla="*/ 248271 h 533400"/>
                  <a:gd name="connsiteX50" fmla="*/ 348428 w 487121"/>
                  <a:gd name="connsiteY50" fmla="*/ 291134 h 533400"/>
                  <a:gd name="connsiteX51" fmla="*/ 305566 w 487121"/>
                  <a:gd name="connsiteY51" fmla="*/ 333996 h 533400"/>
                  <a:gd name="connsiteX52" fmla="*/ 262703 w 487121"/>
                  <a:gd name="connsiteY52" fmla="*/ 291134 h 533400"/>
                  <a:gd name="connsiteX53" fmla="*/ 305566 w 487121"/>
                  <a:gd name="connsiteY53" fmla="*/ 248271 h 533400"/>
                  <a:gd name="connsiteX54" fmla="*/ 305566 w 487121"/>
                  <a:gd name="connsiteY54" fmla="*/ 267321 h 533400"/>
                  <a:gd name="connsiteX55" fmla="*/ 281753 w 487121"/>
                  <a:gd name="connsiteY55" fmla="*/ 291134 h 533400"/>
                  <a:gd name="connsiteX56" fmla="*/ 305566 w 487121"/>
                  <a:gd name="connsiteY56" fmla="*/ 314946 h 533400"/>
                  <a:gd name="connsiteX57" fmla="*/ 329378 w 487121"/>
                  <a:gd name="connsiteY57" fmla="*/ 291134 h 533400"/>
                  <a:gd name="connsiteX58" fmla="*/ 305566 w 487121"/>
                  <a:gd name="connsiteY58" fmla="*/ 26732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87121" h="533400">
                    <a:moveTo>
                      <a:pt x="367478" y="621"/>
                    </a:moveTo>
                    <a:lnTo>
                      <a:pt x="367478" y="19671"/>
                    </a:lnTo>
                    <a:lnTo>
                      <a:pt x="338903" y="19671"/>
                    </a:lnTo>
                    <a:lnTo>
                      <a:pt x="338903" y="135876"/>
                    </a:lnTo>
                    <a:cubicBezTo>
                      <a:pt x="338903" y="138734"/>
                      <a:pt x="339856" y="142544"/>
                      <a:pt x="340808" y="145401"/>
                    </a:cubicBezTo>
                    <a:lnTo>
                      <a:pt x="341761" y="147306"/>
                    </a:lnTo>
                    <a:lnTo>
                      <a:pt x="482731" y="464489"/>
                    </a:lnTo>
                    <a:cubicBezTo>
                      <a:pt x="489398" y="478776"/>
                      <a:pt x="489398" y="494969"/>
                      <a:pt x="483683" y="509256"/>
                    </a:cubicBezTo>
                    <a:cubicBezTo>
                      <a:pt x="477968" y="524496"/>
                      <a:pt x="463681" y="534021"/>
                      <a:pt x="447488" y="534021"/>
                    </a:cubicBezTo>
                    <a:lnTo>
                      <a:pt x="447488" y="534021"/>
                    </a:lnTo>
                    <a:lnTo>
                      <a:pt x="40771" y="534021"/>
                    </a:lnTo>
                    <a:cubicBezTo>
                      <a:pt x="24578" y="534021"/>
                      <a:pt x="10291" y="524496"/>
                      <a:pt x="4576" y="509256"/>
                    </a:cubicBezTo>
                    <a:cubicBezTo>
                      <a:pt x="-1139" y="494969"/>
                      <a:pt x="-187" y="478776"/>
                      <a:pt x="5528" y="464489"/>
                    </a:cubicBezTo>
                    <a:lnTo>
                      <a:pt x="5528" y="464489"/>
                    </a:lnTo>
                    <a:lnTo>
                      <a:pt x="146498" y="147306"/>
                    </a:lnTo>
                    <a:cubicBezTo>
                      <a:pt x="148403" y="143496"/>
                      <a:pt x="149356" y="139686"/>
                      <a:pt x="149356" y="135876"/>
                    </a:cubicBezTo>
                    <a:lnTo>
                      <a:pt x="149356" y="135876"/>
                    </a:lnTo>
                    <a:lnTo>
                      <a:pt x="149356" y="19671"/>
                    </a:lnTo>
                    <a:lnTo>
                      <a:pt x="120781" y="19671"/>
                    </a:lnTo>
                    <a:lnTo>
                      <a:pt x="120781" y="621"/>
                    </a:lnTo>
                    <a:lnTo>
                      <a:pt x="367478" y="621"/>
                    </a:lnTo>
                    <a:close/>
                    <a:moveTo>
                      <a:pt x="252226" y="415911"/>
                    </a:moveTo>
                    <a:lnTo>
                      <a:pt x="249368" y="417816"/>
                    </a:lnTo>
                    <a:cubicBezTo>
                      <a:pt x="194123" y="456869"/>
                      <a:pt x="118876" y="453059"/>
                      <a:pt x="50296" y="409244"/>
                    </a:cubicBezTo>
                    <a:lnTo>
                      <a:pt x="22673" y="471156"/>
                    </a:lnTo>
                    <a:cubicBezTo>
                      <a:pt x="18863" y="480681"/>
                      <a:pt x="17911" y="491159"/>
                      <a:pt x="21721" y="501636"/>
                    </a:cubicBezTo>
                    <a:cubicBezTo>
                      <a:pt x="24578" y="509256"/>
                      <a:pt x="32198" y="514019"/>
                      <a:pt x="39818" y="514019"/>
                    </a:cubicBezTo>
                    <a:lnTo>
                      <a:pt x="39818" y="514019"/>
                    </a:lnTo>
                    <a:lnTo>
                      <a:pt x="446536" y="514019"/>
                    </a:lnTo>
                    <a:cubicBezTo>
                      <a:pt x="455108" y="514019"/>
                      <a:pt x="461776" y="509256"/>
                      <a:pt x="464633" y="501636"/>
                    </a:cubicBezTo>
                    <a:cubicBezTo>
                      <a:pt x="468443" y="492111"/>
                      <a:pt x="468443" y="480681"/>
                      <a:pt x="463681" y="471156"/>
                    </a:cubicBezTo>
                    <a:lnTo>
                      <a:pt x="463681" y="471156"/>
                    </a:lnTo>
                    <a:lnTo>
                      <a:pt x="435106" y="407339"/>
                    </a:lnTo>
                    <a:lnTo>
                      <a:pt x="434153" y="407339"/>
                    </a:lnTo>
                    <a:cubicBezTo>
                      <a:pt x="374146" y="378764"/>
                      <a:pt x="301756" y="382574"/>
                      <a:pt x="252226" y="415911"/>
                    </a:cubicBezTo>
                    <a:close/>
                    <a:moveTo>
                      <a:pt x="319853" y="19671"/>
                    </a:moveTo>
                    <a:lnTo>
                      <a:pt x="167453" y="19671"/>
                    </a:lnTo>
                    <a:lnTo>
                      <a:pt x="167453" y="135876"/>
                    </a:lnTo>
                    <a:cubicBezTo>
                      <a:pt x="167453" y="141591"/>
                      <a:pt x="166501" y="147306"/>
                      <a:pt x="164596" y="153021"/>
                    </a:cubicBezTo>
                    <a:lnTo>
                      <a:pt x="164596" y="153021"/>
                    </a:lnTo>
                    <a:lnTo>
                      <a:pt x="163643" y="155879"/>
                    </a:lnTo>
                    <a:lnTo>
                      <a:pt x="57916" y="393051"/>
                    </a:lnTo>
                    <a:cubicBezTo>
                      <a:pt x="119828" y="433056"/>
                      <a:pt x="186503" y="437819"/>
                      <a:pt x="235081" y="405434"/>
                    </a:cubicBezTo>
                    <a:lnTo>
                      <a:pt x="237938" y="403529"/>
                    </a:lnTo>
                    <a:cubicBezTo>
                      <a:pt x="289373" y="367334"/>
                      <a:pt x="360811" y="360666"/>
                      <a:pt x="424628" y="383526"/>
                    </a:cubicBezTo>
                    <a:lnTo>
                      <a:pt x="323663" y="155879"/>
                    </a:lnTo>
                    <a:cubicBezTo>
                      <a:pt x="320806" y="150164"/>
                      <a:pt x="319853" y="143496"/>
                      <a:pt x="319853" y="136829"/>
                    </a:cubicBezTo>
                    <a:lnTo>
                      <a:pt x="319853" y="136829"/>
                    </a:lnTo>
                    <a:lnTo>
                      <a:pt x="319853" y="19671"/>
                    </a:lnTo>
                    <a:close/>
                    <a:moveTo>
                      <a:pt x="305566" y="248271"/>
                    </a:moveTo>
                    <a:cubicBezTo>
                      <a:pt x="329378" y="248271"/>
                      <a:pt x="348428" y="267321"/>
                      <a:pt x="348428" y="291134"/>
                    </a:cubicBezTo>
                    <a:cubicBezTo>
                      <a:pt x="348428" y="314946"/>
                      <a:pt x="329378" y="333996"/>
                      <a:pt x="305566" y="333996"/>
                    </a:cubicBezTo>
                    <a:cubicBezTo>
                      <a:pt x="281753" y="333996"/>
                      <a:pt x="262703" y="314946"/>
                      <a:pt x="262703" y="291134"/>
                    </a:cubicBezTo>
                    <a:cubicBezTo>
                      <a:pt x="262703" y="267321"/>
                      <a:pt x="281753" y="248271"/>
                      <a:pt x="305566" y="248271"/>
                    </a:cubicBezTo>
                    <a:close/>
                    <a:moveTo>
                      <a:pt x="305566" y="267321"/>
                    </a:moveTo>
                    <a:cubicBezTo>
                      <a:pt x="292231" y="267321"/>
                      <a:pt x="281753" y="277799"/>
                      <a:pt x="281753" y="291134"/>
                    </a:cubicBezTo>
                    <a:cubicBezTo>
                      <a:pt x="281753" y="304469"/>
                      <a:pt x="292231" y="314946"/>
                      <a:pt x="305566" y="314946"/>
                    </a:cubicBezTo>
                    <a:cubicBezTo>
                      <a:pt x="318901" y="314946"/>
                      <a:pt x="329378" y="304469"/>
                      <a:pt x="329378" y="291134"/>
                    </a:cubicBezTo>
                    <a:cubicBezTo>
                      <a:pt x="329378" y="277799"/>
                      <a:pt x="318901" y="267321"/>
                      <a:pt x="305566" y="26732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51" name="文本框 29"/>
              <p:cNvSpPr txBox="1"/>
              <p:nvPr/>
            </p:nvSpPr>
            <p:spPr>
              <a:xfrm>
                <a:off x="1431423" y="4428765"/>
                <a:ext cx="983013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在</a:t>
                </a:r>
                <a:r>
                  <a:rPr lang="zh-CN" altLang="zh-CN" sz="1600" b="1" kern="100" dirty="0">
                    <a:solidFill>
                      <a:srgbClr val="012CAD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“服务育人角”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，开展“迎党的二十大  扬节俭美德”等主题活动，师生一起参加党史知识和节粮知识答题，齐手包粽，共度佳节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。</a:t>
                </a:r>
                <a:endPara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80909" y="5565024"/>
              <a:ext cx="11030182" cy="900243"/>
              <a:chOff x="580909" y="1340828"/>
              <a:chExt cx="11030182" cy="900243"/>
            </a:xfrm>
          </p:grpSpPr>
          <p:sp>
            <p:nvSpPr>
              <p:cNvPr id="46" name="isļîḓè"/>
              <p:cNvSpPr/>
              <p:nvPr/>
            </p:nvSpPr>
            <p:spPr>
              <a:xfrm>
                <a:off x="580909" y="1340828"/>
                <a:ext cx="11030182" cy="900243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alpha val="10000"/>
                </a:schemeClr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47" name="isľîḍê"/>
              <p:cNvSpPr/>
              <p:nvPr/>
            </p:nvSpPr>
            <p:spPr>
              <a:xfrm>
                <a:off x="852864" y="1648797"/>
                <a:ext cx="347840" cy="284305"/>
              </a:xfrm>
              <a:custGeom>
                <a:avLst/>
                <a:gdLst>
                  <a:gd name="connsiteX0" fmla="*/ 263909 w 591547"/>
                  <a:gd name="connsiteY0" fmla="*/ 398078 h 483499"/>
                  <a:gd name="connsiteX1" fmla="*/ 278431 w 591547"/>
                  <a:gd name="connsiteY1" fmla="*/ 402912 h 483499"/>
                  <a:gd name="connsiteX2" fmla="*/ 289726 w 591547"/>
                  <a:gd name="connsiteY2" fmla="*/ 424663 h 483499"/>
                  <a:gd name="connsiteX3" fmla="*/ 284885 w 591547"/>
                  <a:gd name="connsiteY3" fmla="*/ 439164 h 483499"/>
                  <a:gd name="connsiteX4" fmla="*/ 280044 w 591547"/>
                  <a:gd name="connsiteY4" fmla="*/ 439969 h 483499"/>
                  <a:gd name="connsiteX5" fmla="*/ 270363 w 591547"/>
                  <a:gd name="connsiteY5" fmla="*/ 434330 h 483499"/>
                  <a:gd name="connsiteX6" fmla="*/ 259068 w 591547"/>
                  <a:gd name="connsiteY6" fmla="*/ 412579 h 483499"/>
                  <a:gd name="connsiteX7" fmla="*/ 263909 w 591547"/>
                  <a:gd name="connsiteY7" fmla="*/ 398078 h 483499"/>
                  <a:gd name="connsiteX8" fmla="*/ 126873 w 591547"/>
                  <a:gd name="connsiteY8" fmla="*/ 375808 h 483499"/>
                  <a:gd name="connsiteX9" fmla="*/ 134741 w 591547"/>
                  <a:gd name="connsiteY9" fmla="*/ 377922 h 483499"/>
                  <a:gd name="connsiteX10" fmla="*/ 167018 w 591547"/>
                  <a:gd name="connsiteY10" fmla="*/ 398854 h 483499"/>
                  <a:gd name="connsiteX11" fmla="*/ 170246 w 591547"/>
                  <a:gd name="connsiteY11" fmla="*/ 414151 h 483499"/>
                  <a:gd name="connsiteX12" fmla="*/ 161370 w 591547"/>
                  <a:gd name="connsiteY12" fmla="*/ 418981 h 483499"/>
                  <a:gd name="connsiteX13" fmla="*/ 155721 w 591547"/>
                  <a:gd name="connsiteY13" fmla="*/ 416566 h 483499"/>
                  <a:gd name="connsiteX14" fmla="*/ 123444 w 591547"/>
                  <a:gd name="connsiteY14" fmla="*/ 395634 h 483499"/>
                  <a:gd name="connsiteX15" fmla="*/ 120216 w 591547"/>
                  <a:gd name="connsiteY15" fmla="*/ 380337 h 483499"/>
                  <a:gd name="connsiteX16" fmla="*/ 126873 w 591547"/>
                  <a:gd name="connsiteY16" fmla="*/ 375808 h 483499"/>
                  <a:gd name="connsiteX17" fmla="*/ 370462 w 591547"/>
                  <a:gd name="connsiteY17" fmla="*/ 355325 h 483499"/>
                  <a:gd name="connsiteX18" fmla="*/ 375320 w 591547"/>
                  <a:gd name="connsiteY18" fmla="*/ 369826 h 483499"/>
                  <a:gd name="connsiteX19" fmla="*/ 364794 w 591547"/>
                  <a:gd name="connsiteY19" fmla="*/ 391577 h 483499"/>
                  <a:gd name="connsiteX20" fmla="*/ 355077 w 591547"/>
                  <a:gd name="connsiteY20" fmla="*/ 397216 h 483499"/>
                  <a:gd name="connsiteX21" fmla="*/ 350219 w 591547"/>
                  <a:gd name="connsiteY21" fmla="*/ 396411 h 483499"/>
                  <a:gd name="connsiteX22" fmla="*/ 345360 w 591547"/>
                  <a:gd name="connsiteY22" fmla="*/ 381910 h 483499"/>
                  <a:gd name="connsiteX23" fmla="*/ 355887 w 591547"/>
                  <a:gd name="connsiteY23" fmla="*/ 360159 h 483499"/>
                  <a:gd name="connsiteX24" fmla="*/ 370462 w 591547"/>
                  <a:gd name="connsiteY24" fmla="*/ 355325 h 483499"/>
                  <a:gd name="connsiteX25" fmla="*/ 54070 w 591547"/>
                  <a:gd name="connsiteY25" fmla="*/ 343260 h 483499"/>
                  <a:gd name="connsiteX26" fmla="*/ 43579 w 591547"/>
                  <a:gd name="connsiteY26" fmla="*/ 353738 h 483499"/>
                  <a:gd name="connsiteX27" fmla="*/ 171896 w 591547"/>
                  <a:gd name="connsiteY27" fmla="*/ 461738 h 483499"/>
                  <a:gd name="connsiteX28" fmla="*/ 409160 w 591547"/>
                  <a:gd name="connsiteY28" fmla="*/ 461738 h 483499"/>
                  <a:gd name="connsiteX29" fmla="*/ 537477 w 591547"/>
                  <a:gd name="connsiteY29" fmla="*/ 353738 h 483499"/>
                  <a:gd name="connsiteX30" fmla="*/ 526985 w 591547"/>
                  <a:gd name="connsiteY30" fmla="*/ 343260 h 483499"/>
                  <a:gd name="connsiteX31" fmla="*/ 494704 w 591547"/>
                  <a:gd name="connsiteY31" fmla="*/ 343260 h 483499"/>
                  <a:gd name="connsiteX32" fmla="*/ 494704 w 591547"/>
                  <a:gd name="connsiteY32" fmla="*/ 365021 h 483499"/>
                  <a:gd name="connsiteX33" fmla="*/ 462424 w 591547"/>
                  <a:gd name="connsiteY33" fmla="*/ 397260 h 483499"/>
                  <a:gd name="connsiteX34" fmla="*/ 430143 w 591547"/>
                  <a:gd name="connsiteY34" fmla="*/ 365021 h 483499"/>
                  <a:gd name="connsiteX35" fmla="*/ 430143 w 591547"/>
                  <a:gd name="connsiteY35" fmla="*/ 343260 h 483499"/>
                  <a:gd name="connsiteX36" fmla="*/ 32281 w 591547"/>
                  <a:gd name="connsiteY36" fmla="*/ 268305 h 483499"/>
                  <a:gd name="connsiteX37" fmla="*/ 21790 w 591547"/>
                  <a:gd name="connsiteY37" fmla="*/ 278782 h 483499"/>
                  <a:gd name="connsiteX38" fmla="*/ 21790 w 591547"/>
                  <a:gd name="connsiteY38" fmla="*/ 289260 h 483499"/>
                  <a:gd name="connsiteX39" fmla="*/ 29860 w 591547"/>
                  <a:gd name="connsiteY39" fmla="*/ 290066 h 483499"/>
                  <a:gd name="connsiteX40" fmla="*/ 32281 w 591547"/>
                  <a:gd name="connsiteY40" fmla="*/ 290066 h 483499"/>
                  <a:gd name="connsiteX41" fmla="*/ 451932 w 591547"/>
                  <a:gd name="connsiteY41" fmla="*/ 290066 h 483499"/>
                  <a:gd name="connsiteX42" fmla="*/ 451932 w 591547"/>
                  <a:gd name="connsiteY42" fmla="*/ 322305 h 483499"/>
                  <a:gd name="connsiteX43" fmla="*/ 451932 w 591547"/>
                  <a:gd name="connsiteY43" fmla="*/ 365021 h 483499"/>
                  <a:gd name="connsiteX44" fmla="*/ 462424 w 591547"/>
                  <a:gd name="connsiteY44" fmla="*/ 375499 h 483499"/>
                  <a:gd name="connsiteX45" fmla="*/ 473722 w 591547"/>
                  <a:gd name="connsiteY45" fmla="*/ 365021 h 483499"/>
                  <a:gd name="connsiteX46" fmla="*/ 473722 w 591547"/>
                  <a:gd name="connsiteY46" fmla="*/ 322305 h 483499"/>
                  <a:gd name="connsiteX47" fmla="*/ 473722 w 591547"/>
                  <a:gd name="connsiteY47" fmla="*/ 290066 h 483499"/>
                  <a:gd name="connsiteX48" fmla="*/ 562494 w 591547"/>
                  <a:gd name="connsiteY48" fmla="*/ 290066 h 483499"/>
                  <a:gd name="connsiteX49" fmla="*/ 570564 w 591547"/>
                  <a:gd name="connsiteY49" fmla="*/ 289260 h 483499"/>
                  <a:gd name="connsiteX50" fmla="*/ 570564 w 591547"/>
                  <a:gd name="connsiteY50" fmla="*/ 278782 h 483499"/>
                  <a:gd name="connsiteX51" fmla="*/ 559266 w 591547"/>
                  <a:gd name="connsiteY51" fmla="*/ 268305 h 483499"/>
                  <a:gd name="connsiteX52" fmla="*/ 32281 w 591547"/>
                  <a:gd name="connsiteY52" fmla="*/ 246543 h 483499"/>
                  <a:gd name="connsiteX53" fmla="*/ 559266 w 591547"/>
                  <a:gd name="connsiteY53" fmla="*/ 246543 h 483499"/>
                  <a:gd name="connsiteX54" fmla="*/ 591547 w 591547"/>
                  <a:gd name="connsiteY54" fmla="*/ 278782 h 483499"/>
                  <a:gd name="connsiteX55" fmla="*/ 591547 w 591547"/>
                  <a:gd name="connsiteY55" fmla="*/ 290066 h 483499"/>
                  <a:gd name="connsiteX56" fmla="*/ 585898 w 591547"/>
                  <a:gd name="connsiteY56" fmla="*/ 305379 h 483499"/>
                  <a:gd name="connsiteX57" fmla="*/ 562494 w 591547"/>
                  <a:gd name="connsiteY57" fmla="*/ 311021 h 483499"/>
                  <a:gd name="connsiteX58" fmla="*/ 494704 w 591547"/>
                  <a:gd name="connsiteY58" fmla="*/ 311021 h 483499"/>
                  <a:gd name="connsiteX59" fmla="*/ 494704 w 591547"/>
                  <a:gd name="connsiteY59" fmla="*/ 322305 h 483499"/>
                  <a:gd name="connsiteX60" fmla="*/ 526985 w 591547"/>
                  <a:gd name="connsiteY60" fmla="*/ 322305 h 483499"/>
                  <a:gd name="connsiteX61" fmla="*/ 559266 w 591547"/>
                  <a:gd name="connsiteY61" fmla="*/ 354544 h 483499"/>
                  <a:gd name="connsiteX62" fmla="*/ 559266 w 591547"/>
                  <a:gd name="connsiteY62" fmla="*/ 356156 h 483499"/>
                  <a:gd name="connsiteX63" fmla="*/ 409160 w 591547"/>
                  <a:gd name="connsiteY63" fmla="*/ 483499 h 483499"/>
                  <a:gd name="connsiteX64" fmla="*/ 171896 w 591547"/>
                  <a:gd name="connsiteY64" fmla="*/ 483499 h 483499"/>
                  <a:gd name="connsiteX65" fmla="*/ 21790 w 591547"/>
                  <a:gd name="connsiteY65" fmla="*/ 356156 h 483499"/>
                  <a:gd name="connsiteX66" fmla="*/ 21790 w 591547"/>
                  <a:gd name="connsiteY66" fmla="*/ 354544 h 483499"/>
                  <a:gd name="connsiteX67" fmla="*/ 54070 w 591547"/>
                  <a:gd name="connsiteY67" fmla="*/ 322305 h 483499"/>
                  <a:gd name="connsiteX68" fmla="*/ 430143 w 591547"/>
                  <a:gd name="connsiteY68" fmla="*/ 322305 h 483499"/>
                  <a:gd name="connsiteX69" fmla="*/ 430143 w 591547"/>
                  <a:gd name="connsiteY69" fmla="*/ 311021 h 483499"/>
                  <a:gd name="connsiteX70" fmla="*/ 29860 w 591547"/>
                  <a:gd name="connsiteY70" fmla="*/ 311021 h 483499"/>
                  <a:gd name="connsiteX71" fmla="*/ 5649 w 591547"/>
                  <a:gd name="connsiteY71" fmla="*/ 305379 h 483499"/>
                  <a:gd name="connsiteX72" fmla="*/ 0 w 591547"/>
                  <a:gd name="connsiteY72" fmla="*/ 290066 h 483499"/>
                  <a:gd name="connsiteX73" fmla="*/ 0 w 591547"/>
                  <a:gd name="connsiteY73" fmla="*/ 278782 h 483499"/>
                  <a:gd name="connsiteX74" fmla="*/ 32281 w 591547"/>
                  <a:gd name="connsiteY74" fmla="*/ 246543 h 483499"/>
                  <a:gd name="connsiteX75" fmla="*/ 43556 w 591547"/>
                  <a:gd name="connsiteY75" fmla="*/ 158709 h 483499"/>
                  <a:gd name="connsiteX76" fmla="*/ 42749 w 591547"/>
                  <a:gd name="connsiteY76" fmla="*/ 193351 h 483499"/>
                  <a:gd name="connsiteX77" fmla="*/ 64541 w 591547"/>
                  <a:gd name="connsiteY77" fmla="*/ 214297 h 483499"/>
                  <a:gd name="connsiteX78" fmla="*/ 85525 w 591547"/>
                  <a:gd name="connsiteY78" fmla="*/ 198185 h 483499"/>
                  <a:gd name="connsiteX79" fmla="*/ 96825 w 591547"/>
                  <a:gd name="connsiteY79" fmla="*/ 189323 h 483499"/>
                  <a:gd name="connsiteX80" fmla="*/ 108124 w 591547"/>
                  <a:gd name="connsiteY80" fmla="*/ 198185 h 483499"/>
                  <a:gd name="connsiteX81" fmla="*/ 129108 w 591547"/>
                  <a:gd name="connsiteY81" fmla="*/ 214297 h 483499"/>
                  <a:gd name="connsiteX82" fmla="*/ 150093 w 591547"/>
                  <a:gd name="connsiteY82" fmla="*/ 198185 h 483499"/>
                  <a:gd name="connsiteX83" fmla="*/ 161392 w 591547"/>
                  <a:gd name="connsiteY83" fmla="*/ 189323 h 483499"/>
                  <a:gd name="connsiteX84" fmla="*/ 172691 w 591547"/>
                  <a:gd name="connsiteY84" fmla="*/ 198185 h 483499"/>
                  <a:gd name="connsiteX85" fmla="*/ 193676 w 591547"/>
                  <a:gd name="connsiteY85" fmla="*/ 214297 h 483499"/>
                  <a:gd name="connsiteX86" fmla="*/ 214660 w 591547"/>
                  <a:gd name="connsiteY86" fmla="*/ 198185 h 483499"/>
                  <a:gd name="connsiteX87" fmla="*/ 225959 w 591547"/>
                  <a:gd name="connsiteY87" fmla="*/ 189323 h 483499"/>
                  <a:gd name="connsiteX88" fmla="*/ 237258 w 591547"/>
                  <a:gd name="connsiteY88" fmla="*/ 198185 h 483499"/>
                  <a:gd name="connsiteX89" fmla="*/ 258243 w 591547"/>
                  <a:gd name="connsiteY89" fmla="*/ 214297 h 483499"/>
                  <a:gd name="connsiteX90" fmla="*/ 279227 w 591547"/>
                  <a:gd name="connsiteY90" fmla="*/ 198185 h 483499"/>
                  <a:gd name="connsiteX91" fmla="*/ 290526 w 591547"/>
                  <a:gd name="connsiteY91" fmla="*/ 189323 h 483499"/>
                  <a:gd name="connsiteX92" fmla="*/ 301826 w 591547"/>
                  <a:gd name="connsiteY92" fmla="*/ 198185 h 483499"/>
                  <a:gd name="connsiteX93" fmla="*/ 322810 w 591547"/>
                  <a:gd name="connsiteY93" fmla="*/ 214297 h 483499"/>
                  <a:gd name="connsiteX94" fmla="*/ 343795 w 591547"/>
                  <a:gd name="connsiteY94" fmla="*/ 198185 h 483499"/>
                  <a:gd name="connsiteX95" fmla="*/ 355094 w 591547"/>
                  <a:gd name="connsiteY95" fmla="*/ 189323 h 483499"/>
                  <a:gd name="connsiteX96" fmla="*/ 366393 w 591547"/>
                  <a:gd name="connsiteY96" fmla="*/ 198185 h 483499"/>
                  <a:gd name="connsiteX97" fmla="*/ 387378 w 591547"/>
                  <a:gd name="connsiteY97" fmla="*/ 214297 h 483499"/>
                  <a:gd name="connsiteX98" fmla="*/ 408362 w 591547"/>
                  <a:gd name="connsiteY98" fmla="*/ 198185 h 483499"/>
                  <a:gd name="connsiteX99" fmla="*/ 419661 w 591547"/>
                  <a:gd name="connsiteY99" fmla="*/ 189323 h 483499"/>
                  <a:gd name="connsiteX100" fmla="*/ 430960 w 591547"/>
                  <a:gd name="connsiteY100" fmla="*/ 198185 h 483499"/>
                  <a:gd name="connsiteX101" fmla="*/ 451945 w 591547"/>
                  <a:gd name="connsiteY101" fmla="*/ 214297 h 483499"/>
                  <a:gd name="connsiteX102" fmla="*/ 472929 w 591547"/>
                  <a:gd name="connsiteY102" fmla="*/ 198185 h 483499"/>
                  <a:gd name="connsiteX103" fmla="*/ 484228 w 591547"/>
                  <a:gd name="connsiteY103" fmla="*/ 189323 h 483499"/>
                  <a:gd name="connsiteX104" fmla="*/ 495528 w 591547"/>
                  <a:gd name="connsiteY104" fmla="*/ 198185 h 483499"/>
                  <a:gd name="connsiteX105" fmla="*/ 516512 w 591547"/>
                  <a:gd name="connsiteY105" fmla="*/ 214297 h 483499"/>
                  <a:gd name="connsiteX106" fmla="*/ 538304 w 591547"/>
                  <a:gd name="connsiteY106" fmla="*/ 193351 h 483499"/>
                  <a:gd name="connsiteX107" fmla="*/ 537497 w 591547"/>
                  <a:gd name="connsiteY107" fmla="*/ 158709 h 483499"/>
                  <a:gd name="connsiteX108" fmla="*/ 535075 w 591547"/>
                  <a:gd name="connsiteY108" fmla="*/ 159515 h 483499"/>
                  <a:gd name="connsiteX109" fmla="*/ 532654 w 591547"/>
                  <a:gd name="connsiteY109" fmla="*/ 160320 h 483499"/>
                  <a:gd name="connsiteX110" fmla="*/ 527004 w 591547"/>
                  <a:gd name="connsiteY110" fmla="*/ 161126 h 483499"/>
                  <a:gd name="connsiteX111" fmla="*/ 54049 w 591547"/>
                  <a:gd name="connsiteY111" fmla="*/ 161126 h 483499"/>
                  <a:gd name="connsiteX112" fmla="*/ 48399 w 591547"/>
                  <a:gd name="connsiteY112" fmla="*/ 160320 h 483499"/>
                  <a:gd name="connsiteX113" fmla="*/ 45978 w 591547"/>
                  <a:gd name="connsiteY113" fmla="*/ 159515 h 483499"/>
                  <a:gd name="connsiteX114" fmla="*/ 43556 w 591547"/>
                  <a:gd name="connsiteY114" fmla="*/ 158709 h 483499"/>
                  <a:gd name="connsiteX115" fmla="*/ 372017 w 591547"/>
                  <a:gd name="connsiteY115" fmla="*/ 76551 h 483499"/>
                  <a:gd name="connsiteX116" fmla="*/ 404351 w 591547"/>
                  <a:gd name="connsiteY116" fmla="*/ 98302 h 483499"/>
                  <a:gd name="connsiteX117" fmla="*/ 406776 w 591547"/>
                  <a:gd name="connsiteY117" fmla="*/ 112803 h 483499"/>
                  <a:gd name="connsiteX118" fmla="*/ 397884 w 591547"/>
                  <a:gd name="connsiteY118" fmla="*/ 117636 h 483499"/>
                  <a:gd name="connsiteX119" fmla="*/ 392226 w 591547"/>
                  <a:gd name="connsiteY119" fmla="*/ 116025 h 483499"/>
                  <a:gd name="connsiteX120" fmla="*/ 359892 w 591547"/>
                  <a:gd name="connsiteY120" fmla="*/ 94274 h 483499"/>
                  <a:gd name="connsiteX121" fmla="*/ 356658 w 591547"/>
                  <a:gd name="connsiteY121" fmla="*/ 79773 h 483499"/>
                  <a:gd name="connsiteX122" fmla="*/ 372017 w 591547"/>
                  <a:gd name="connsiteY122" fmla="*/ 76551 h 483499"/>
                  <a:gd name="connsiteX123" fmla="*/ 144418 w 591547"/>
                  <a:gd name="connsiteY123" fmla="*/ 65251 h 483499"/>
                  <a:gd name="connsiteX124" fmla="*/ 149259 w 591547"/>
                  <a:gd name="connsiteY124" fmla="*/ 79752 h 483499"/>
                  <a:gd name="connsiteX125" fmla="*/ 138771 w 591547"/>
                  <a:gd name="connsiteY125" fmla="*/ 101503 h 483499"/>
                  <a:gd name="connsiteX126" fmla="*/ 129090 w 591547"/>
                  <a:gd name="connsiteY126" fmla="*/ 107142 h 483499"/>
                  <a:gd name="connsiteX127" fmla="*/ 124249 w 591547"/>
                  <a:gd name="connsiteY127" fmla="*/ 106337 h 483499"/>
                  <a:gd name="connsiteX128" fmla="*/ 119408 w 591547"/>
                  <a:gd name="connsiteY128" fmla="*/ 91836 h 483499"/>
                  <a:gd name="connsiteX129" fmla="*/ 129896 w 591547"/>
                  <a:gd name="connsiteY129" fmla="*/ 70085 h 483499"/>
                  <a:gd name="connsiteX130" fmla="*/ 144418 w 591547"/>
                  <a:gd name="connsiteY130" fmla="*/ 65251 h 483499"/>
                  <a:gd name="connsiteX131" fmla="*/ 263120 w 591547"/>
                  <a:gd name="connsiteY131" fmla="*/ 32992 h 483499"/>
                  <a:gd name="connsiteX132" fmla="*/ 267961 w 591547"/>
                  <a:gd name="connsiteY132" fmla="*/ 47493 h 483499"/>
                  <a:gd name="connsiteX133" fmla="*/ 257473 w 591547"/>
                  <a:gd name="connsiteY133" fmla="*/ 69244 h 483499"/>
                  <a:gd name="connsiteX134" fmla="*/ 247791 w 591547"/>
                  <a:gd name="connsiteY134" fmla="*/ 74883 h 483499"/>
                  <a:gd name="connsiteX135" fmla="*/ 242951 w 591547"/>
                  <a:gd name="connsiteY135" fmla="*/ 74078 h 483499"/>
                  <a:gd name="connsiteX136" fmla="*/ 238110 w 591547"/>
                  <a:gd name="connsiteY136" fmla="*/ 59577 h 483499"/>
                  <a:gd name="connsiteX137" fmla="*/ 248598 w 591547"/>
                  <a:gd name="connsiteY137" fmla="*/ 37826 h 483499"/>
                  <a:gd name="connsiteX138" fmla="*/ 263120 w 591547"/>
                  <a:gd name="connsiteY138" fmla="*/ 32992 h 483499"/>
                  <a:gd name="connsiteX139" fmla="*/ 171884 w 591547"/>
                  <a:gd name="connsiteY139" fmla="*/ 20947 h 483499"/>
                  <a:gd name="connsiteX140" fmla="*/ 43556 w 591547"/>
                  <a:gd name="connsiteY140" fmla="*/ 128901 h 483499"/>
                  <a:gd name="connsiteX141" fmla="*/ 43556 w 591547"/>
                  <a:gd name="connsiteY141" fmla="*/ 131318 h 483499"/>
                  <a:gd name="connsiteX142" fmla="*/ 44364 w 591547"/>
                  <a:gd name="connsiteY142" fmla="*/ 132929 h 483499"/>
                  <a:gd name="connsiteX143" fmla="*/ 45978 w 591547"/>
                  <a:gd name="connsiteY143" fmla="*/ 135346 h 483499"/>
                  <a:gd name="connsiteX144" fmla="*/ 46785 w 591547"/>
                  <a:gd name="connsiteY144" fmla="*/ 136151 h 483499"/>
                  <a:gd name="connsiteX145" fmla="*/ 49206 w 591547"/>
                  <a:gd name="connsiteY145" fmla="*/ 137763 h 483499"/>
                  <a:gd name="connsiteX146" fmla="*/ 50013 w 591547"/>
                  <a:gd name="connsiteY146" fmla="*/ 138568 h 483499"/>
                  <a:gd name="connsiteX147" fmla="*/ 54049 w 591547"/>
                  <a:gd name="connsiteY147" fmla="*/ 139374 h 483499"/>
                  <a:gd name="connsiteX148" fmla="*/ 527004 w 591547"/>
                  <a:gd name="connsiteY148" fmla="*/ 139374 h 483499"/>
                  <a:gd name="connsiteX149" fmla="*/ 531040 w 591547"/>
                  <a:gd name="connsiteY149" fmla="*/ 138568 h 483499"/>
                  <a:gd name="connsiteX150" fmla="*/ 531847 w 591547"/>
                  <a:gd name="connsiteY150" fmla="*/ 137763 h 483499"/>
                  <a:gd name="connsiteX151" fmla="*/ 534268 w 591547"/>
                  <a:gd name="connsiteY151" fmla="*/ 136151 h 483499"/>
                  <a:gd name="connsiteX152" fmla="*/ 535075 w 591547"/>
                  <a:gd name="connsiteY152" fmla="*/ 135346 h 483499"/>
                  <a:gd name="connsiteX153" fmla="*/ 536689 w 591547"/>
                  <a:gd name="connsiteY153" fmla="*/ 132929 h 483499"/>
                  <a:gd name="connsiteX154" fmla="*/ 537497 w 591547"/>
                  <a:gd name="connsiteY154" fmla="*/ 131318 h 483499"/>
                  <a:gd name="connsiteX155" fmla="*/ 537497 w 591547"/>
                  <a:gd name="connsiteY155" fmla="*/ 128901 h 483499"/>
                  <a:gd name="connsiteX156" fmla="*/ 409169 w 591547"/>
                  <a:gd name="connsiteY156" fmla="*/ 20947 h 483499"/>
                  <a:gd name="connsiteX157" fmla="*/ 171884 w 591547"/>
                  <a:gd name="connsiteY157" fmla="*/ 0 h 483499"/>
                  <a:gd name="connsiteX158" fmla="*/ 409169 w 591547"/>
                  <a:gd name="connsiteY158" fmla="*/ 0 h 483499"/>
                  <a:gd name="connsiteX159" fmla="*/ 559288 w 591547"/>
                  <a:gd name="connsiteY159" fmla="*/ 127289 h 483499"/>
                  <a:gd name="connsiteX160" fmla="*/ 559288 w 591547"/>
                  <a:gd name="connsiteY160" fmla="*/ 128901 h 483499"/>
                  <a:gd name="connsiteX161" fmla="*/ 559288 w 591547"/>
                  <a:gd name="connsiteY161" fmla="*/ 193351 h 483499"/>
                  <a:gd name="connsiteX162" fmla="*/ 516512 w 591547"/>
                  <a:gd name="connsiteY162" fmla="*/ 236049 h 483499"/>
                  <a:gd name="connsiteX163" fmla="*/ 484228 w 591547"/>
                  <a:gd name="connsiteY163" fmla="*/ 221548 h 483499"/>
                  <a:gd name="connsiteX164" fmla="*/ 451945 w 591547"/>
                  <a:gd name="connsiteY164" fmla="*/ 236049 h 483499"/>
                  <a:gd name="connsiteX165" fmla="*/ 419661 w 591547"/>
                  <a:gd name="connsiteY165" fmla="*/ 221548 h 483499"/>
                  <a:gd name="connsiteX166" fmla="*/ 387378 w 591547"/>
                  <a:gd name="connsiteY166" fmla="*/ 236049 h 483499"/>
                  <a:gd name="connsiteX167" fmla="*/ 355094 w 591547"/>
                  <a:gd name="connsiteY167" fmla="*/ 221548 h 483499"/>
                  <a:gd name="connsiteX168" fmla="*/ 322810 w 591547"/>
                  <a:gd name="connsiteY168" fmla="*/ 236049 h 483499"/>
                  <a:gd name="connsiteX169" fmla="*/ 290526 w 591547"/>
                  <a:gd name="connsiteY169" fmla="*/ 221548 h 483499"/>
                  <a:gd name="connsiteX170" fmla="*/ 258243 w 591547"/>
                  <a:gd name="connsiteY170" fmla="*/ 236049 h 483499"/>
                  <a:gd name="connsiteX171" fmla="*/ 225959 w 591547"/>
                  <a:gd name="connsiteY171" fmla="*/ 221548 h 483499"/>
                  <a:gd name="connsiteX172" fmla="*/ 193676 w 591547"/>
                  <a:gd name="connsiteY172" fmla="*/ 236049 h 483499"/>
                  <a:gd name="connsiteX173" fmla="*/ 161392 w 591547"/>
                  <a:gd name="connsiteY173" fmla="*/ 221548 h 483499"/>
                  <a:gd name="connsiteX174" fmla="*/ 129108 w 591547"/>
                  <a:gd name="connsiteY174" fmla="*/ 236049 h 483499"/>
                  <a:gd name="connsiteX175" fmla="*/ 96825 w 591547"/>
                  <a:gd name="connsiteY175" fmla="*/ 221548 h 483499"/>
                  <a:gd name="connsiteX176" fmla="*/ 64541 w 591547"/>
                  <a:gd name="connsiteY176" fmla="*/ 236049 h 483499"/>
                  <a:gd name="connsiteX177" fmla="*/ 21765 w 591547"/>
                  <a:gd name="connsiteY177" fmla="*/ 193351 h 483499"/>
                  <a:gd name="connsiteX178" fmla="*/ 21765 w 591547"/>
                  <a:gd name="connsiteY178" fmla="*/ 128901 h 483499"/>
                  <a:gd name="connsiteX179" fmla="*/ 21765 w 591547"/>
                  <a:gd name="connsiteY179" fmla="*/ 127289 h 483499"/>
                  <a:gd name="connsiteX180" fmla="*/ 171884 w 591547"/>
                  <a:gd name="connsiteY180" fmla="*/ 0 h 48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591547" h="483499">
                    <a:moveTo>
                      <a:pt x="263909" y="398078"/>
                    </a:moveTo>
                    <a:cubicBezTo>
                      <a:pt x="269556" y="395661"/>
                      <a:pt x="276011" y="398078"/>
                      <a:pt x="278431" y="402912"/>
                    </a:cubicBezTo>
                    <a:lnTo>
                      <a:pt x="289726" y="424663"/>
                    </a:lnTo>
                    <a:cubicBezTo>
                      <a:pt x="292146" y="430302"/>
                      <a:pt x="289726" y="436747"/>
                      <a:pt x="284885" y="439164"/>
                    </a:cubicBezTo>
                    <a:cubicBezTo>
                      <a:pt x="283272" y="439969"/>
                      <a:pt x="281658" y="439969"/>
                      <a:pt x="280044" y="439969"/>
                    </a:cubicBezTo>
                    <a:cubicBezTo>
                      <a:pt x="276011" y="439969"/>
                      <a:pt x="271977" y="438358"/>
                      <a:pt x="270363" y="434330"/>
                    </a:cubicBezTo>
                    <a:lnTo>
                      <a:pt x="259068" y="412579"/>
                    </a:lnTo>
                    <a:cubicBezTo>
                      <a:pt x="256648" y="407745"/>
                      <a:pt x="259068" y="401300"/>
                      <a:pt x="263909" y="398078"/>
                    </a:cubicBezTo>
                    <a:close/>
                    <a:moveTo>
                      <a:pt x="126873" y="375808"/>
                    </a:moveTo>
                    <a:cubicBezTo>
                      <a:pt x="129496" y="375305"/>
                      <a:pt x="132320" y="375909"/>
                      <a:pt x="134741" y="377922"/>
                    </a:cubicBezTo>
                    <a:lnTo>
                      <a:pt x="167018" y="398854"/>
                    </a:lnTo>
                    <a:cubicBezTo>
                      <a:pt x="172667" y="402074"/>
                      <a:pt x="173474" y="409320"/>
                      <a:pt x="170246" y="414151"/>
                    </a:cubicBezTo>
                    <a:cubicBezTo>
                      <a:pt x="168632" y="417371"/>
                      <a:pt x="164598" y="418981"/>
                      <a:pt x="161370" y="418981"/>
                    </a:cubicBezTo>
                    <a:cubicBezTo>
                      <a:pt x="158949" y="418981"/>
                      <a:pt x="157335" y="418176"/>
                      <a:pt x="155721" y="416566"/>
                    </a:cubicBezTo>
                    <a:lnTo>
                      <a:pt x="123444" y="395634"/>
                    </a:lnTo>
                    <a:cubicBezTo>
                      <a:pt x="117795" y="392413"/>
                      <a:pt x="116988" y="385167"/>
                      <a:pt x="120216" y="380337"/>
                    </a:cubicBezTo>
                    <a:cubicBezTo>
                      <a:pt x="121830" y="377922"/>
                      <a:pt x="124251" y="376311"/>
                      <a:pt x="126873" y="375808"/>
                    </a:cubicBezTo>
                    <a:close/>
                    <a:moveTo>
                      <a:pt x="370462" y="355325"/>
                    </a:moveTo>
                    <a:cubicBezTo>
                      <a:pt x="376130" y="357742"/>
                      <a:pt x="378559" y="364187"/>
                      <a:pt x="375320" y="369826"/>
                    </a:cubicBezTo>
                    <a:lnTo>
                      <a:pt x="364794" y="391577"/>
                    </a:lnTo>
                    <a:cubicBezTo>
                      <a:pt x="363174" y="394799"/>
                      <a:pt x="359126" y="397216"/>
                      <a:pt x="355077" y="397216"/>
                    </a:cubicBezTo>
                    <a:cubicBezTo>
                      <a:pt x="353457" y="397216"/>
                      <a:pt x="351838" y="397216"/>
                      <a:pt x="350219" y="396411"/>
                    </a:cubicBezTo>
                    <a:cubicBezTo>
                      <a:pt x="344550" y="393188"/>
                      <a:pt x="342931" y="386743"/>
                      <a:pt x="345360" y="381910"/>
                    </a:cubicBezTo>
                    <a:lnTo>
                      <a:pt x="355887" y="360159"/>
                    </a:lnTo>
                    <a:cubicBezTo>
                      <a:pt x="359126" y="354519"/>
                      <a:pt x="365603" y="352908"/>
                      <a:pt x="370462" y="355325"/>
                    </a:cubicBezTo>
                    <a:close/>
                    <a:moveTo>
                      <a:pt x="54070" y="343260"/>
                    </a:moveTo>
                    <a:cubicBezTo>
                      <a:pt x="48421" y="343260"/>
                      <a:pt x="43579" y="348096"/>
                      <a:pt x="43579" y="353738"/>
                    </a:cubicBezTo>
                    <a:cubicBezTo>
                      <a:pt x="46000" y="365021"/>
                      <a:pt x="66983" y="461738"/>
                      <a:pt x="171896" y="461738"/>
                    </a:cubicBezTo>
                    <a:lnTo>
                      <a:pt x="409160" y="461738"/>
                    </a:lnTo>
                    <a:cubicBezTo>
                      <a:pt x="514073" y="461738"/>
                      <a:pt x="535862" y="365021"/>
                      <a:pt x="537477" y="353738"/>
                    </a:cubicBezTo>
                    <a:cubicBezTo>
                      <a:pt x="537477" y="348096"/>
                      <a:pt x="532634" y="343260"/>
                      <a:pt x="526985" y="343260"/>
                    </a:cubicBezTo>
                    <a:lnTo>
                      <a:pt x="494704" y="343260"/>
                    </a:lnTo>
                    <a:lnTo>
                      <a:pt x="494704" y="365021"/>
                    </a:lnTo>
                    <a:cubicBezTo>
                      <a:pt x="494704" y="382753"/>
                      <a:pt x="480178" y="397260"/>
                      <a:pt x="462424" y="397260"/>
                    </a:cubicBezTo>
                    <a:cubicBezTo>
                      <a:pt x="444669" y="397260"/>
                      <a:pt x="430143" y="382753"/>
                      <a:pt x="430143" y="365021"/>
                    </a:cubicBezTo>
                    <a:lnTo>
                      <a:pt x="430143" y="343260"/>
                    </a:lnTo>
                    <a:close/>
                    <a:moveTo>
                      <a:pt x="32281" y="268305"/>
                    </a:moveTo>
                    <a:cubicBezTo>
                      <a:pt x="26632" y="268305"/>
                      <a:pt x="21790" y="273140"/>
                      <a:pt x="21790" y="278782"/>
                    </a:cubicBezTo>
                    <a:lnTo>
                      <a:pt x="21790" y="289260"/>
                    </a:lnTo>
                    <a:cubicBezTo>
                      <a:pt x="23404" y="290066"/>
                      <a:pt x="26632" y="290066"/>
                      <a:pt x="29860" y="290066"/>
                    </a:cubicBezTo>
                    <a:lnTo>
                      <a:pt x="32281" y="290066"/>
                    </a:lnTo>
                    <a:lnTo>
                      <a:pt x="451932" y="290066"/>
                    </a:lnTo>
                    <a:lnTo>
                      <a:pt x="451932" y="322305"/>
                    </a:lnTo>
                    <a:lnTo>
                      <a:pt x="451932" y="365021"/>
                    </a:lnTo>
                    <a:cubicBezTo>
                      <a:pt x="451932" y="370663"/>
                      <a:pt x="456774" y="375499"/>
                      <a:pt x="462424" y="375499"/>
                    </a:cubicBezTo>
                    <a:cubicBezTo>
                      <a:pt x="468880" y="375499"/>
                      <a:pt x="473722" y="370663"/>
                      <a:pt x="473722" y="365021"/>
                    </a:cubicBezTo>
                    <a:lnTo>
                      <a:pt x="473722" y="322305"/>
                    </a:lnTo>
                    <a:lnTo>
                      <a:pt x="473722" y="290066"/>
                    </a:lnTo>
                    <a:lnTo>
                      <a:pt x="562494" y="290066"/>
                    </a:lnTo>
                    <a:cubicBezTo>
                      <a:pt x="564915" y="290066"/>
                      <a:pt x="568143" y="290066"/>
                      <a:pt x="570564" y="289260"/>
                    </a:cubicBezTo>
                    <a:lnTo>
                      <a:pt x="570564" y="278782"/>
                    </a:lnTo>
                    <a:cubicBezTo>
                      <a:pt x="570564" y="273140"/>
                      <a:pt x="565722" y="268305"/>
                      <a:pt x="559266" y="268305"/>
                    </a:cubicBezTo>
                    <a:close/>
                    <a:moveTo>
                      <a:pt x="32281" y="246543"/>
                    </a:moveTo>
                    <a:lnTo>
                      <a:pt x="559266" y="246543"/>
                    </a:lnTo>
                    <a:cubicBezTo>
                      <a:pt x="577021" y="246543"/>
                      <a:pt x="591547" y="261051"/>
                      <a:pt x="591547" y="278782"/>
                    </a:cubicBezTo>
                    <a:lnTo>
                      <a:pt x="591547" y="290066"/>
                    </a:lnTo>
                    <a:cubicBezTo>
                      <a:pt x="591547" y="296514"/>
                      <a:pt x="589933" y="301349"/>
                      <a:pt x="585898" y="305379"/>
                    </a:cubicBezTo>
                    <a:cubicBezTo>
                      <a:pt x="579442" y="311827"/>
                      <a:pt x="570564" y="311021"/>
                      <a:pt x="562494" y="311021"/>
                    </a:cubicBezTo>
                    <a:lnTo>
                      <a:pt x="494704" y="311021"/>
                    </a:lnTo>
                    <a:lnTo>
                      <a:pt x="494704" y="322305"/>
                    </a:lnTo>
                    <a:lnTo>
                      <a:pt x="526985" y="322305"/>
                    </a:lnTo>
                    <a:cubicBezTo>
                      <a:pt x="544740" y="322305"/>
                      <a:pt x="559266" y="336812"/>
                      <a:pt x="559266" y="354544"/>
                    </a:cubicBezTo>
                    <a:lnTo>
                      <a:pt x="559266" y="356156"/>
                    </a:lnTo>
                    <a:cubicBezTo>
                      <a:pt x="558459" y="356962"/>
                      <a:pt x="536670" y="483499"/>
                      <a:pt x="409160" y="483499"/>
                    </a:cubicBezTo>
                    <a:lnTo>
                      <a:pt x="171896" y="483499"/>
                    </a:lnTo>
                    <a:cubicBezTo>
                      <a:pt x="44386" y="483499"/>
                      <a:pt x="22597" y="356962"/>
                      <a:pt x="21790" y="356156"/>
                    </a:cubicBezTo>
                    <a:lnTo>
                      <a:pt x="21790" y="354544"/>
                    </a:lnTo>
                    <a:cubicBezTo>
                      <a:pt x="21790" y="336812"/>
                      <a:pt x="36316" y="322305"/>
                      <a:pt x="54070" y="322305"/>
                    </a:cubicBezTo>
                    <a:lnTo>
                      <a:pt x="430143" y="322305"/>
                    </a:lnTo>
                    <a:lnTo>
                      <a:pt x="430143" y="311021"/>
                    </a:lnTo>
                    <a:lnTo>
                      <a:pt x="29860" y="311021"/>
                    </a:lnTo>
                    <a:cubicBezTo>
                      <a:pt x="20983" y="311021"/>
                      <a:pt x="12105" y="311827"/>
                      <a:pt x="5649" y="305379"/>
                    </a:cubicBezTo>
                    <a:cubicBezTo>
                      <a:pt x="1614" y="301349"/>
                      <a:pt x="0" y="296514"/>
                      <a:pt x="0" y="290066"/>
                    </a:cubicBezTo>
                    <a:lnTo>
                      <a:pt x="0" y="278782"/>
                    </a:lnTo>
                    <a:cubicBezTo>
                      <a:pt x="0" y="261051"/>
                      <a:pt x="14526" y="246543"/>
                      <a:pt x="32281" y="246543"/>
                    </a:cubicBezTo>
                    <a:close/>
                    <a:moveTo>
                      <a:pt x="43556" y="158709"/>
                    </a:moveTo>
                    <a:lnTo>
                      <a:pt x="42749" y="193351"/>
                    </a:lnTo>
                    <a:cubicBezTo>
                      <a:pt x="42749" y="204630"/>
                      <a:pt x="52434" y="214297"/>
                      <a:pt x="64541" y="214297"/>
                    </a:cubicBezTo>
                    <a:cubicBezTo>
                      <a:pt x="74226" y="214297"/>
                      <a:pt x="83104" y="207852"/>
                      <a:pt x="85525" y="198185"/>
                    </a:cubicBezTo>
                    <a:cubicBezTo>
                      <a:pt x="86332" y="193351"/>
                      <a:pt x="91175" y="189323"/>
                      <a:pt x="96825" y="189323"/>
                    </a:cubicBezTo>
                    <a:cubicBezTo>
                      <a:pt x="102474" y="189323"/>
                      <a:pt x="106510" y="193351"/>
                      <a:pt x="108124" y="198185"/>
                    </a:cubicBezTo>
                    <a:cubicBezTo>
                      <a:pt x="110545" y="207852"/>
                      <a:pt x="119423" y="214297"/>
                      <a:pt x="129108" y="214297"/>
                    </a:cubicBezTo>
                    <a:cubicBezTo>
                      <a:pt x="138793" y="214297"/>
                      <a:pt x="147671" y="207852"/>
                      <a:pt x="150093" y="198185"/>
                    </a:cubicBezTo>
                    <a:cubicBezTo>
                      <a:pt x="150900" y="193351"/>
                      <a:pt x="155742" y="189323"/>
                      <a:pt x="161392" y="189323"/>
                    </a:cubicBezTo>
                    <a:cubicBezTo>
                      <a:pt x="167041" y="189323"/>
                      <a:pt x="171077" y="193351"/>
                      <a:pt x="172691" y="198185"/>
                    </a:cubicBezTo>
                    <a:cubicBezTo>
                      <a:pt x="175112" y="207852"/>
                      <a:pt x="183990" y="214297"/>
                      <a:pt x="193676" y="214297"/>
                    </a:cubicBezTo>
                    <a:cubicBezTo>
                      <a:pt x="203361" y="214297"/>
                      <a:pt x="212239" y="207852"/>
                      <a:pt x="214660" y="198185"/>
                    </a:cubicBezTo>
                    <a:cubicBezTo>
                      <a:pt x="215467" y="193351"/>
                      <a:pt x="220310" y="189323"/>
                      <a:pt x="225959" y="189323"/>
                    </a:cubicBezTo>
                    <a:cubicBezTo>
                      <a:pt x="231609" y="189323"/>
                      <a:pt x="235644" y="193351"/>
                      <a:pt x="237258" y="198185"/>
                    </a:cubicBezTo>
                    <a:cubicBezTo>
                      <a:pt x="239680" y="207852"/>
                      <a:pt x="248558" y="214297"/>
                      <a:pt x="258243" y="214297"/>
                    </a:cubicBezTo>
                    <a:cubicBezTo>
                      <a:pt x="267928" y="214297"/>
                      <a:pt x="276806" y="207852"/>
                      <a:pt x="279227" y="198185"/>
                    </a:cubicBezTo>
                    <a:cubicBezTo>
                      <a:pt x="280034" y="193351"/>
                      <a:pt x="284877" y="189323"/>
                      <a:pt x="290526" y="189323"/>
                    </a:cubicBezTo>
                    <a:cubicBezTo>
                      <a:pt x="296176" y="189323"/>
                      <a:pt x="300212" y="193351"/>
                      <a:pt x="301826" y="198185"/>
                    </a:cubicBezTo>
                    <a:cubicBezTo>
                      <a:pt x="304247" y="207852"/>
                      <a:pt x="313125" y="214297"/>
                      <a:pt x="322810" y="214297"/>
                    </a:cubicBezTo>
                    <a:cubicBezTo>
                      <a:pt x="332495" y="214297"/>
                      <a:pt x="341373" y="207852"/>
                      <a:pt x="343795" y="198185"/>
                    </a:cubicBezTo>
                    <a:cubicBezTo>
                      <a:pt x="344602" y="193351"/>
                      <a:pt x="349444" y="189323"/>
                      <a:pt x="355094" y="189323"/>
                    </a:cubicBezTo>
                    <a:cubicBezTo>
                      <a:pt x="360743" y="189323"/>
                      <a:pt x="364779" y="193351"/>
                      <a:pt x="366393" y="198185"/>
                    </a:cubicBezTo>
                    <a:cubicBezTo>
                      <a:pt x="368814" y="207852"/>
                      <a:pt x="377692" y="214297"/>
                      <a:pt x="387378" y="214297"/>
                    </a:cubicBezTo>
                    <a:cubicBezTo>
                      <a:pt x="397063" y="214297"/>
                      <a:pt x="405941" y="207852"/>
                      <a:pt x="408362" y="198185"/>
                    </a:cubicBezTo>
                    <a:cubicBezTo>
                      <a:pt x="409169" y="193351"/>
                      <a:pt x="414012" y="189323"/>
                      <a:pt x="419661" y="189323"/>
                    </a:cubicBezTo>
                    <a:cubicBezTo>
                      <a:pt x="425311" y="189323"/>
                      <a:pt x="429346" y="193351"/>
                      <a:pt x="430960" y="198185"/>
                    </a:cubicBezTo>
                    <a:cubicBezTo>
                      <a:pt x="433382" y="207852"/>
                      <a:pt x="442260" y="214297"/>
                      <a:pt x="451945" y="214297"/>
                    </a:cubicBezTo>
                    <a:cubicBezTo>
                      <a:pt x="461630" y="214297"/>
                      <a:pt x="470508" y="207852"/>
                      <a:pt x="472929" y="198185"/>
                    </a:cubicBezTo>
                    <a:cubicBezTo>
                      <a:pt x="474543" y="193351"/>
                      <a:pt x="478579" y="189323"/>
                      <a:pt x="484228" y="189323"/>
                    </a:cubicBezTo>
                    <a:cubicBezTo>
                      <a:pt x="489878" y="189323"/>
                      <a:pt x="493914" y="193351"/>
                      <a:pt x="495528" y="198185"/>
                    </a:cubicBezTo>
                    <a:cubicBezTo>
                      <a:pt x="497949" y="207852"/>
                      <a:pt x="506827" y="214297"/>
                      <a:pt x="516512" y="214297"/>
                    </a:cubicBezTo>
                    <a:cubicBezTo>
                      <a:pt x="528619" y="214297"/>
                      <a:pt x="538304" y="204630"/>
                      <a:pt x="538304" y="193351"/>
                    </a:cubicBezTo>
                    <a:lnTo>
                      <a:pt x="537497" y="158709"/>
                    </a:lnTo>
                    <a:cubicBezTo>
                      <a:pt x="536689" y="159515"/>
                      <a:pt x="535882" y="159515"/>
                      <a:pt x="535075" y="159515"/>
                    </a:cubicBezTo>
                    <a:cubicBezTo>
                      <a:pt x="534268" y="159515"/>
                      <a:pt x="533461" y="160320"/>
                      <a:pt x="532654" y="160320"/>
                    </a:cubicBezTo>
                    <a:cubicBezTo>
                      <a:pt x="531040" y="160320"/>
                      <a:pt x="528619" y="161126"/>
                      <a:pt x="527004" y="161126"/>
                    </a:cubicBezTo>
                    <a:lnTo>
                      <a:pt x="54049" y="161126"/>
                    </a:lnTo>
                    <a:cubicBezTo>
                      <a:pt x="52434" y="161126"/>
                      <a:pt x="50013" y="160320"/>
                      <a:pt x="48399" y="160320"/>
                    </a:cubicBezTo>
                    <a:cubicBezTo>
                      <a:pt x="47592" y="160320"/>
                      <a:pt x="46785" y="159515"/>
                      <a:pt x="45978" y="159515"/>
                    </a:cubicBezTo>
                    <a:cubicBezTo>
                      <a:pt x="45171" y="159515"/>
                      <a:pt x="44364" y="159515"/>
                      <a:pt x="43556" y="158709"/>
                    </a:cubicBezTo>
                    <a:close/>
                    <a:moveTo>
                      <a:pt x="372017" y="76551"/>
                    </a:moveTo>
                    <a:lnTo>
                      <a:pt x="404351" y="98302"/>
                    </a:lnTo>
                    <a:cubicBezTo>
                      <a:pt x="409201" y="101524"/>
                      <a:pt x="410818" y="107969"/>
                      <a:pt x="406776" y="112803"/>
                    </a:cubicBezTo>
                    <a:cubicBezTo>
                      <a:pt x="405160" y="116025"/>
                      <a:pt x="401926" y="117636"/>
                      <a:pt x="397884" y="117636"/>
                    </a:cubicBezTo>
                    <a:cubicBezTo>
                      <a:pt x="396268" y="117636"/>
                      <a:pt x="393843" y="117636"/>
                      <a:pt x="392226" y="116025"/>
                    </a:cubicBezTo>
                    <a:lnTo>
                      <a:pt x="359892" y="94274"/>
                    </a:lnTo>
                    <a:cubicBezTo>
                      <a:pt x="355042" y="91051"/>
                      <a:pt x="353425" y="84607"/>
                      <a:pt x="356658" y="79773"/>
                    </a:cubicBezTo>
                    <a:cubicBezTo>
                      <a:pt x="359892" y="74939"/>
                      <a:pt x="367167" y="73328"/>
                      <a:pt x="372017" y="76551"/>
                    </a:cubicBezTo>
                    <a:close/>
                    <a:moveTo>
                      <a:pt x="144418" y="65251"/>
                    </a:moveTo>
                    <a:cubicBezTo>
                      <a:pt x="150066" y="67668"/>
                      <a:pt x="152486" y="74113"/>
                      <a:pt x="149259" y="79752"/>
                    </a:cubicBezTo>
                    <a:lnTo>
                      <a:pt x="138771" y="101503"/>
                    </a:lnTo>
                    <a:cubicBezTo>
                      <a:pt x="137157" y="104725"/>
                      <a:pt x="133123" y="107142"/>
                      <a:pt x="129090" y="107142"/>
                    </a:cubicBezTo>
                    <a:cubicBezTo>
                      <a:pt x="127476" y="107142"/>
                      <a:pt x="125862" y="107142"/>
                      <a:pt x="124249" y="106337"/>
                    </a:cubicBezTo>
                    <a:cubicBezTo>
                      <a:pt x="118602" y="103114"/>
                      <a:pt x="116988" y="96669"/>
                      <a:pt x="119408" y="91836"/>
                    </a:cubicBezTo>
                    <a:lnTo>
                      <a:pt x="129896" y="70085"/>
                    </a:lnTo>
                    <a:cubicBezTo>
                      <a:pt x="133123" y="64445"/>
                      <a:pt x="139578" y="62834"/>
                      <a:pt x="144418" y="65251"/>
                    </a:cubicBezTo>
                    <a:close/>
                    <a:moveTo>
                      <a:pt x="263120" y="32992"/>
                    </a:moveTo>
                    <a:cubicBezTo>
                      <a:pt x="268767" y="35409"/>
                      <a:pt x="270381" y="41854"/>
                      <a:pt x="267961" y="47493"/>
                    </a:cubicBezTo>
                    <a:lnTo>
                      <a:pt x="257473" y="69244"/>
                    </a:lnTo>
                    <a:cubicBezTo>
                      <a:pt x="255052" y="72466"/>
                      <a:pt x="251825" y="74883"/>
                      <a:pt x="247791" y="74883"/>
                    </a:cubicBezTo>
                    <a:cubicBezTo>
                      <a:pt x="246178" y="74883"/>
                      <a:pt x="244564" y="74883"/>
                      <a:pt x="242951" y="74078"/>
                    </a:cubicBezTo>
                    <a:cubicBezTo>
                      <a:pt x="237303" y="70855"/>
                      <a:pt x="234883" y="64410"/>
                      <a:pt x="238110" y="59577"/>
                    </a:cubicBezTo>
                    <a:lnTo>
                      <a:pt x="248598" y="37826"/>
                    </a:lnTo>
                    <a:cubicBezTo>
                      <a:pt x="251018" y="32186"/>
                      <a:pt x="257473" y="30575"/>
                      <a:pt x="263120" y="32992"/>
                    </a:cubicBezTo>
                    <a:close/>
                    <a:moveTo>
                      <a:pt x="171884" y="20947"/>
                    </a:moveTo>
                    <a:cubicBezTo>
                      <a:pt x="67769" y="20947"/>
                      <a:pt x="45978" y="116816"/>
                      <a:pt x="43556" y="128901"/>
                    </a:cubicBezTo>
                    <a:cubicBezTo>
                      <a:pt x="43556" y="129706"/>
                      <a:pt x="43556" y="130512"/>
                      <a:pt x="43556" y="131318"/>
                    </a:cubicBezTo>
                    <a:cubicBezTo>
                      <a:pt x="44364" y="132123"/>
                      <a:pt x="44364" y="132123"/>
                      <a:pt x="44364" y="132929"/>
                    </a:cubicBezTo>
                    <a:cubicBezTo>
                      <a:pt x="44364" y="133734"/>
                      <a:pt x="45171" y="134540"/>
                      <a:pt x="45978" y="135346"/>
                    </a:cubicBezTo>
                    <a:cubicBezTo>
                      <a:pt x="45978" y="135346"/>
                      <a:pt x="45978" y="136151"/>
                      <a:pt x="46785" y="136151"/>
                    </a:cubicBezTo>
                    <a:cubicBezTo>
                      <a:pt x="47592" y="136957"/>
                      <a:pt x="48399" y="136957"/>
                      <a:pt x="49206" y="137763"/>
                    </a:cubicBezTo>
                    <a:cubicBezTo>
                      <a:pt x="49206" y="137763"/>
                      <a:pt x="49206" y="138568"/>
                      <a:pt x="50013" y="138568"/>
                    </a:cubicBezTo>
                    <a:cubicBezTo>
                      <a:pt x="51627" y="139374"/>
                      <a:pt x="52434" y="139374"/>
                      <a:pt x="54049" y="139374"/>
                    </a:cubicBezTo>
                    <a:lnTo>
                      <a:pt x="527004" y="139374"/>
                    </a:lnTo>
                    <a:cubicBezTo>
                      <a:pt x="528619" y="139374"/>
                      <a:pt x="529426" y="139374"/>
                      <a:pt x="531040" y="138568"/>
                    </a:cubicBezTo>
                    <a:cubicBezTo>
                      <a:pt x="531847" y="138568"/>
                      <a:pt x="531847" y="137763"/>
                      <a:pt x="531847" y="137763"/>
                    </a:cubicBezTo>
                    <a:cubicBezTo>
                      <a:pt x="532654" y="136957"/>
                      <a:pt x="533461" y="136957"/>
                      <a:pt x="534268" y="136151"/>
                    </a:cubicBezTo>
                    <a:cubicBezTo>
                      <a:pt x="535075" y="136151"/>
                      <a:pt x="535075" y="135346"/>
                      <a:pt x="535075" y="135346"/>
                    </a:cubicBezTo>
                    <a:cubicBezTo>
                      <a:pt x="535882" y="134540"/>
                      <a:pt x="536689" y="133734"/>
                      <a:pt x="536689" y="132929"/>
                    </a:cubicBezTo>
                    <a:cubicBezTo>
                      <a:pt x="536689" y="132123"/>
                      <a:pt x="536689" y="132123"/>
                      <a:pt x="537497" y="131318"/>
                    </a:cubicBezTo>
                    <a:cubicBezTo>
                      <a:pt x="537497" y="130512"/>
                      <a:pt x="537497" y="129706"/>
                      <a:pt x="537497" y="128901"/>
                    </a:cubicBezTo>
                    <a:cubicBezTo>
                      <a:pt x="535075" y="116816"/>
                      <a:pt x="513284" y="20947"/>
                      <a:pt x="409169" y="20947"/>
                    </a:cubicBezTo>
                    <a:close/>
                    <a:moveTo>
                      <a:pt x="171884" y="0"/>
                    </a:moveTo>
                    <a:lnTo>
                      <a:pt x="409169" y="0"/>
                    </a:lnTo>
                    <a:cubicBezTo>
                      <a:pt x="536689" y="0"/>
                      <a:pt x="558481" y="125678"/>
                      <a:pt x="559288" y="127289"/>
                    </a:cubicBezTo>
                    <a:lnTo>
                      <a:pt x="559288" y="128901"/>
                    </a:lnTo>
                    <a:lnTo>
                      <a:pt x="559288" y="193351"/>
                    </a:lnTo>
                    <a:cubicBezTo>
                      <a:pt x="559288" y="216714"/>
                      <a:pt x="539918" y="236049"/>
                      <a:pt x="516512" y="236049"/>
                    </a:cubicBezTo>
                    <a:cubicBezTo>
                      <a:pt x="503599" y="236049"/>
                      <a:pt x="492299" y="230410"/>
                      <a:pt x="484228" y="221548"/>
                    </a:cubicBezTo>
                    <a:cubicBezTo>
                      <a:pt x="476158" y="230410"/>
                      <a:pt x="464858" y="236049"/>
                      <a:pt x="451945" y="236049"/>
                    </a:cubicBezTo>
                    <a:cubicBezTo>
                      <a:pt x="439031" y="236049"/>
                      <a:pt x="427732" y="230410"/>
                      <a:pt x="419661" y="221548"/>
                    </a:cubicBezTo>
                    <a:cubicBezTo>
                      <a:pt x="411590" y="230410"/>
                      <a:pt x="400291" y="236049"/>
                      <a:pt x="387378" y="236049"/>
                    </a:cubicBezTo>
                    <a:cubicBezTo>
                      <a:pt x="374464" y="236049"/>
                      <a:pt x="363165" y="230410"/>
                      <a:pt x="355094" y="221548"/>
                    </a:cubicBezTo>
                    <a:cubicBezTo>
                      <a:pt x="347023" y="230410"/>
                      <a:pt x="335724" y="236049"/>
                      <a:pt x="322810" y="236049"/>
                    </a:cubicBezTo>
                    <a:cubicBezTo>
                      <a:pt x="309897" y="236049"/>
                      <a:pt x="298597" y="230410"/>
                      <a:pt x="290526" y="221548"/>
                    </a:cubicBezTo>
                    <a:cubicBezTo>
                      <a:pt x="282456" y="230410"/>
                      <a:pt x="271156" y="236049"/>
                      <a:pt x="258243" y="236049"/>
                    </a:cubicBezTo>
                    <a:cubicBezTo>
                      <a:pt x="245329" y="236049"/>
                      <a:pt x="234030" y="230410"/>
                      <a:pt x="225959" y="221548"/>
                    </a:cubicBezTo>
                    <a:cubicBezTo>
                      <a:pt x="217888" y="230410"/>
                      <a:pt x="206589" y="236049"/>
                      <a:pt x="193676" y="236049"/>
                    </a:cubicBezTo>
                    <a:cubicBezTo>
                      <a:pt x="180762" y="236049"/>
                      <a:pt x="169463" y="230410"/>
                      <a:pt x="161392" y="221548"/>
                    </a:cubicBezTo>
                    <a:cubicBezTo>
                      <a:pt x="153321" y="230410"/>
                      <a:pt x="142022" y="236049"/>
                      <a:pt x="129108" y="236049"/>
                    </a:cubicBezTo>
                    <a:cubicBezTo>
                      <a:pt x="116195" y="236049"/>
                      <a:pt x="104895" y="230410"/>
                      <a:pt x="96825" y="221548"/>
                    </a:cubicBezTo>
                    <a:cubicBezTo>
                      <a:pt x="88754" y="230410"/>
                      <a:pt x="77454" y="236049"/>
                      <a:pt x="64541" y="236049"/>
                    </a:cubicBezTo>
                    <a:cubicBezTo>
                      <a:pt x="41135" y="236049"/>
                      <a:pt x="21765" y="216714"/>
                      <a:pt x="21765" y="193351"/>
                    </a:cubicBezTo>
                    <a:lnTo>
                      <a:pt x="21765" y="128901"/>
                    </a:lnTo>
                    <a:lnTo>
                      <a:pt x="21765" y="127289"/>
                    </a:lnTo>
                    <a:cubicBezTo>
                      <a:pt x="22572" y="125678"/>
                      <a:pt x="44364" y="0"/>
                      <a:pt x="1718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48" name="文本框 37"/>
              <p:cNvSpPr txBox="1"/>
              <p:nvPr/>
            </p:nvSpPr>
            <p:spPr>
              <a:xfrm>
                <a:off x="1431422" y="1546679"/>
                <a:ext cx="100747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        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在</a:t>
                </a:r>
                <a:r>
                  <a:rPr lang="zh-CN" altLang="zh-CN" sz="1600" b="1" kern="100" dirty="0">
                    <a:solidFill>
                      <a:srgbClr val="012CAD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“健康饮食角”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，开展“</a:t>
                </a:r>
                <a:r>
                  <a:rPr lang="en-US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5.20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中国学生营养日”宣教活动，让同学们知营养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、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会运动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、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防肥胖</a:t>
                </a:r>
                <a:r>
                  <a:rPr lang="zh-CN" altLang="en-US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、</a:t>
                </a:r>
                <a:r>
                  <a:rPr lang="zh-CN" altLang="zh-CN" sz="1600" kern="100" dirty="0">
                    <a:effectLst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促健康。</a:t>
                </a:r>
                <a:endPara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0" y="358364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扎实树立“育人”意识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473430" y="2010549"/>
            <a:ext cx="11306402" cy="4200870"/>
            <a:chOff x="-3685514" y="-5244410"/>
            <a:chExt cx="31091987" cy="1155216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2" name="组合 11"/>
            <p:cNvGrpSpPr/>
            <p:nvPr/>
          </p:nvGrpSpPr>
          <p:grpSpPr>
            <a:xfrm>
              <a:off x="-3685513" y="1147128"/>
              <a:ext cx="31091986" cy="5160625"/>
              <a:chOff x="-3685514" y="1070791"/>
              <a:chExt cx="24461075" cy="4060031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685514" y="1089204"/>
                <a:ext cx="11981684" cy="3989993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3559" y="1070791"/>
                <a:ext cx="12192002" cy="4060031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-3685514" y="-5244410"/>
              <a:ext cx="31091986" cy="5486401"/>
              <a:chOff x="-3685514" y="-5244410"/>
              <a:chExt cx="31091986" cy="5486401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28728" y="-5244410"/>
                <a:ext cx="9777744" cy="5486401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685514" y="-5244410"/>
                <a:ext cx="12192000" cy="5486400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2806" y="-5244410"/>
                <a:ext cx="8229602" cy="5486401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</p:grpSp>
      </p:grpSp>
      <p:sp>
        <p:nvSpPr>
          <p:cNvPr id="15" name="矩形 14"/>
          <p:cNvSpPr/>
          <p:nvPr/>
        </p:nvSpPr>
        <p:spPr>
          <a:xfrm>
            <a:off x="4726536" y="1092797"/>
            <a:ext cx="2738928" cy="76841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spc="600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文化育人</a:t>
            </a:r>
            <a:endParaRPr lang="en-US" altLang="zh-CN" sz="4000" b="1" spc="600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0" y="2384104"/>
            <a:ext cx="12192000" cy="3813496"/>
          </a:xfrm>
          <a:prstGeom prst="roundRect">
            <a:avLst>
              <a:gd name="adj" fmla="val 0"/>
            </a:avLst>
          </a:prstGeom>
          <a:solidFill>
            <a:srgbClr val="012CAD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74535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坚定树立“廉洁”意识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4864100" y="2682573"/>
            <a:ext cx="7067586" cy="333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       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后勤工作岗位既崇高，令人羡慕，成为不少大学毕业生的求职所向；同时平凡之中不平凡，充满风险，已经成为高校的高危岗位之一。为什么这样说呢？因为，高校后勤工作岗位承担着管理育人、服务育人和环境育人的重要职能，因此岗位崇高，令人羡慕；又由于中国已经加入了世界贸易组织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,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教育被定义为服务业，学生缴费上学，享受市场化的教育服务，在社会主义市场经济新的历史条件下，随着后勤社会化改革进程的加快，对后勤服务和管理水平提出了越来越高的要求，</a:t>
            </a:r>
            <a:r>
              <a:rPr lang="zh-CN" altLang="en-US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不满意就投诉，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使高校后勤本身面临极大的挑战，需要与时俱进，不断改革，使</a:t>
            </a:r>
            <a:r>
              <a:rPr lang="zh-CN" altLang="en-US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后勤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服务不断迈向科学化、专业化的道路。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22109" y="1263753"/>
            <a:ext cx="9044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zh-CN" sz="2400" b="1" kern="100" dirty="0">
                <a:solidFill>
                  <a:srgbClr val="012CAD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清清白白做人，干干净净干事，是对高校后勤工作者的基本要求。</a:t>
            </a:r>
            <a:endParaRPr lang="zh-CN" altLang="en-US" sz="2400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118" name="图片 31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20" y="2047047"/>
            <a:ext cx="3417513" cy="42940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" t="8568" r="-313" b="42798"/>
          <a:stretch>
            <a:fillRect/>
          </a:stretch>
        </p:blipFill>
        <p:spPr bwMode="auto">
          <a:xfrm>
            <a:off x="0" y="1839650"/>
            <a:ext cx="12252960" cy="314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21911" y="380715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坚定树立“廉洁”意识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266299" y="4409095"/>
            <a:ext cx="11659402" cy="1801382"/>
            <a:chOff x="266299" y="3513221"/>
            <a:chExt cx="11659402" cy="2190995"/>
          </a:xfrm>
        </p:grpSpPr>
        <p:sp>
          <p:nvSpPr>
            <p:cNvPr id="6" name="矩形 5"/>
            <p:cNvSpPr/>
            <p:nvPr/>
          </p:nvSpPr>
          <p:spPr>
            <a:xfrm>
              <a:off x="266299" y="3513221"/>
              <a:ext cx="11659402" cy="2190995"/>
            </a:xfrm>
            <a:prstGeom prst="rect">
              <a:avLst/>
            </a:prstGeom>
            <a:solidFill>
              <a:srgbClr val="012CAD"/>
            </a:solidFill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0294" y="3697931"/>
              <a:ext cx="10972372" cy="1821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800" b="1" kern="1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        </a:t>
              </a:r>
              <a:r>
                <a:rPr lang="zh-CN" altLang="zh-CN" sz="1800" b="1" kern="1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常言道：越是有油水的地方越容易滑倒，而滑倒了还不容易爬起来。每天都在“河边”走，能不能做到“不湿鞋”，这对每一位后勤人都是十分严峻的考验。在当前体制转轨、社会转型、思想多元、利益多样的环境下，后勤战线必须加强廉政建设，坚定理想信念，时刻用纯洁性要求对照自己、检视自己，保持廉洁的心态，自觉修剪欲望，纯洁心灵，提升定力，抵制诱惑，固守底线，提高拒腐防变的能力。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7348669" y="4983306"/>
            <a:ext cx="4461335" cy="77745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361695" y="2291739"/>
            <a:ext cx="4448309" cy="60800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361695" y="3638361"/>
            <a:ext cx="4448309" cy="60800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380715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牢固树立“法治”意识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4" t="2338" r="16760" b="1976"/>
          <a:stretch>
            <a:fillRect/>
          </a:stretch>
        </p:blipFill>
        <p:spPr bwMode="auto">
          <a:xfrm>
            <a:off x="526045" y="1568248"/>
            <a:ext cx="3515060" cy="50323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4566519" y="2210886"/>
            <a:ext cx="2710617" cy="769710"/>
            <a:chOff x="4566519" y="2210886"/>
            <a:chExt cx="2710617" cy="769710"/>
          </a:xfrm>
        </p:grpSpPr>
        <p:sp>
          <p:nvSpPr>
            <p:cNvPr id="15" name="iŝ1iḋè"/>
            <p:cNvSpPr/>
            <p:nvPr/>
          </p:nvSpPr>
          <p:spPr>
            <a:xfrm>
              <a:off x="7090506" y="2502426"/>
              <a:ext cx="186630" cy="186630"/>
            </a:xfrm>
            <a:prstGeom prst="ellipse">
              <a:avLst/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grpSp>
          <p:nvGrpSpPr>
            <p:cNvPr id="19" name="iṡļiḍê"/>
            <p:cNvGrpSpPr/>
            <p:nvPr/>
          </p:nvGrpSpPr>
          <p:grpSpPr>
            <a:xfrm>
              <a:off x="4566519" y="2210886"/>
              <a:ext cx="1724026" cy="769710"/>
              <a:chOff x="2632076" y="2789238"/>
              <a:chExt cx="3462337" cy="1279525"/>
            </a:xfrm>
          </p:grpSpPr>
          <p:sp>
            <p:nvSpPr>
              <p:cNvPr id="42" name="ïş1îḍe"/>
              <p:cNvSpPr/>
              <p:nvPr/>
            </p:nvSpPr>
            <p:spPr bwMode="auto">
              <a:xfrm>
                <a:off x="2632076" y="2789238"/>
                <a:ext cx="3462337" cy="1279525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43" name="îṩļïḋe"/>
              <p:cNvSpPr/>
              <p:nvPr/>
            </p:nvSpPr>
            <p:spPr bwMode="auto">
              <a:xfrm>
                <a:off x="2632076" y="2789238"/>
                <a:ext cx="1030620" cy="1279525"/>
              </a:xfrm>
              <a:prstGeom prst="rect">
                <a:avLst/>
              </a:prstGeom>
              <a:solidFill>
                <a:srgbClr val="012CAD"/>
              </a:solidFill>
              <a:ln>
                <a:noFill/>
              </a:ln>
            </p:spPr>
            <p:txBody>
              <a:bodyPr vert="horz" wrap="square" lIns="0" tIns="0" rIns="0" bIns="0" numCol="1" anchor="ctr" anchorCtr="1" compatLnSpc="1"/>
              <a:lstStyle/>
              <a:p>
                <a:pPr algn="ctr"/>
                <a:r>
                  <a:rPr lang="en-US" altLang="zh-CN" b="1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01</a:t>
                </a:r>
                <a:endParaRPr lang="zh-CN" altLang="en-US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sp>
          <p:nvSpPr>
            <p:cNvPr id="21" name="î$ľíḑe"/>
            <p:cNvSpPr/>
            <p:nvPr/>
          </p:nvSpPr>
          <p:spPr>
            <a:xfrm>
              <a:off x="5385618" y="2379290"/>
              <a:ext cx="355599" cy="432903"/>
            </a:xfrm>
            <a:custGeom>
              <a:avLst/>
              <a:gdLst>
                <a:gd name="connsiteX0" fmla="*/ 284197 w 438150"/>
                <a:gd name="connsiteY0" fmla="*/ 621 h 533400"/>
                <a:gd name="connsiteX1" fmla="*/ 286102 w 438150"/>
                <a:gd name="connsiteY1" fmla="*/ 621 h 533400"/>
                <a:gd name="connsiteX2" fmla="*/ 286102 w 438150"/>
                <a:gd name="connsiteY2" fmla="*/ 124446 h 533400"/>
                <a:gd name="connsiteX3" fmla="*/ 286102 w 438150"/>
                <a:gd name="connsiteY3" fmla="*/ 126351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502 w 438150"/>
                <a:gd name="connsiteY6" fmla="*/ 153021 h 533400"/>
                <a:gd name="connsiteX7" fmla="*/ 438502 w 438150"/>
                <a:gd name="connsiteY7" fmla="*/ 154926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4197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49907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724 w 438150"/>
                <a:gd name="connsiteY34" fmla="*/ 133971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4197" y="621"/>
                  </a:moveTo>
                  <a:cubicBezTo>
                    <a:pt x="285149" y="621"/>
                    <a:pt x="286102" y="621"/>
                    <a:pt x="286102" y="621"/>
                  </a:cubicBezTo>
                  <a:lnTo>
                    <a:pt x="286102" y="124446"/>
                  </a:lnTo>
                  <a:lnTo>
                    <a:pt x="286102" y="126351"/>
                  </a:lnTo>
                  <a:cubicBezTo>
                    <a:pt x="287055" y="141591"/>
                    <a:pt x="299437" y="153021"/>
                    <a:pt x="314677" y="153021"/>
                  </a:cubicBezTo>
                  <a:lnTo>
                    <a:pt x="314677" y="153021"/>
                  </a:lnTo>
                  <a:lnTo>
                    <a:pt x="438502" y="153021"/>
                  </a:lnTo>
                  <a:cubicBezTo>
                    <a:pt x="438502" y="153974"/>
                    <a:pt x="438502" y="154926"/>
                    <a:pt x="438502" y="154926"/>
                  </a:cubicBezTo>
                  <a:lnTo>
                    <a:pt x="438502" y="505446"/>
                  </a:lnTo>
                  <a:cubicBezTo>
                    <a:pt x="438502" y="521639"/>
                    <a:pt x="426120" y="534021"/>
                    <a:pt x="409927" y="534021"/>
                  </a:cubicBezTo>
                  <a:lnTo>
                    <a:pt x="28927" y="534021"/>
                  </a:lnTo>
                  <a:cubicBezTo>
                    <a:pt x="12734" y="534021"/>
                    <a:pt x="352" y="521639"/>
                    <a:pt x="352" y="505446"/>
                  </a:cubicBezTo>
                  <a:lnTo>
                    <a:pt x="352" y="29196"/>
                  </a:lnTo>
                  <a:cubicBezTo>
                    <a:pt x="352" y="13004"/>
                    <a:pt x="12734" y="621"/>
                    <a:pt x="28927" y="621"/>
                  </a:cubicBezTo>
                  <a:lnTo>
                    <a:pt x="284197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49907" y="314946"/>
                  </a:lnTo>
                  <a:cubicBezTo>
                    <a:pt x="280387" y="313994"/>
                    <a:pt x="305152" y="288276"/>
                    <a:pt x="305152" y="257796"/>
                  </a:cubicBezTo>
                  <a:cubicBezTo>
                    <a:pt x="305152" y="226364"/>
                    <a:pt x="279434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8957" y="219696"/>
                    <a:pt x="286102" y="236841"/>
                    <a:pt x="286102" y="257796"/>
                  </a:cubicBezTo>
                  <a:cubicBezTo>
                    <a:pt x="286102" y="278751"/>
                    <a:pt x="268957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724" y="133971"/>
                  </a:lnTo>
                  <a:cubicBezTo>
                    <a:pt x="308962" y="133019"/>
                    <a:pt x="305152" y="129209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rgbClr val="012C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cxnSp>
          <p:nvCxnSpPr>
            <p:cNvPr id="29" name="ïṥḷîḍê"/>
            <p:cNvCxnSpPr/>
            <p:nvPr/>
          </p:nvCxnSpPr>
          <p:spPr>
            <a:xfrm>
              <a:off x="6290545" y="2595741"/>
              <a:ext cx="893276" cy="0"/>
            </a:xfrm>
            <a:prstGeom prst="line">
              <a:avLst/>
            </a:prstGeom>
            <a:ln w="12700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4566519" y="3606232"/>
            <a:ext cx="2710617" cy="769710"/>
            <a:chOff x="4566519" y="3699548"/>
            <a:chExt cx="2710617" cy="769710"/>
          </a:xfrm>
        </p:grpSpPr>
        <p:grpSp>
          <p:nvGrpSpPr>
            <p:cNvPr id="30" name="îśḷîdé"/>
            <p:cNvGrpSpPr/>
            <p:nvPr/>
          </p:nvGrpSpPr>
          <p:grpSpPr>
            <a:xfrm>
              <a:off x="4566519" y="3699548"/>
              <a:ext cx="1724026" cy="769710"/>
              <a:chOff x="2632076" y="2789238"/>
              <a:chExt cx="3462337" cy="1279525"/>
            </a:xfrm>
          </p:grpSpPr>
          <p:sp>
            <p:nvSpPr>
              <p:cNvPr id="40" name="iṡļide"/>
              <p:cNvSpPr/>
              <p:nvPr/>
            </p:nvSpPr>
            <p:spPr bwMode="auto">
              <a:xfrm>
                <a:off x="2632076" y="2789238"/>
                <a:ext cx="3462337" cy="1279525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41" name="îṥľïde"/>
              <p:cNvSpPr/>
              <p:nvPr/>
            </p:nvSpPr>
            <p:spPr bwMode="auto">
              <a:xfrm>
                <a:off x="2632076" y="2789238"/>
                <a:ext cx="1030620" cy="1279525"/>
              </a:xfrm>
              <a:prstGeom prst="rect">
                <a:avLst/>
              </a:prstGeom>
              <a:solidFill>
                <a:srgbClr val="EEAF2B"/>
              </a:solidFill>
              <a:ln>
                <a:noFill/>
              </a:ln>
            </p:spPr>
            <p:txBody>
              <a:bodyPr vert="horz" wrap="square" lIns="0" tIns="0" rIns="0" bIns="0" numCol="1" anchor="ctr" anchorCtr="1" compatLnSpc="1"/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02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cxnSp>
          <p:nvCxnSpPr>
            <p:cNvPr id="31" name="íṥľíḑé"/>
            <p:cNvCxnSpPr/>
            <p:nvPr/>
          </p:nvCxnSpPr>
          <p:spPr>
            <a:xfrm>
              <a:off x="6290545" y="4084403"/>
              <a:ext cx="893276" cy="0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íSḷïḑê"/>
            <p:cNvSpPr/>
            <p:nvPr/>
          </p:nvSpPr>
          <p:spPr>
            <a:xfrm>
              <a:off x="5367924" y="3871817"/>
              <a:ext cx="401981" cy="425172"/>
            </a:xfrm>
            <a:custGeom>
              <a:avLst/>
              <a:gdLst>
                <a:gd name="connsiteX0" fmla="*/ 371955 w 495300"/>
                <a:gd name="connsiteY0" fmla="*/ 621 h 523875"/>
                <a:gd name="connsiteX1" fmla="*/ 400530 w 495300"/>
                <a:gd name="connsiteY1" fmla="*/ 29196 h 523875"/>
                <a:gd name="connsiteX2" fmla="*/ 400530 w 495300"/>
                <a:gd name="connsiteY2" fmla="*/ 133971 h 523875"/>
                <a:gd name="connsiteX3" fmla="*/ 371955 w 495300"/>
                <a:gd name="connsiteY3" fmla="*/ 162546 h 523875"/>
                <a:gd name="connsiteX4" fmla="*/ 257655 w 495300"/>
                <a:gd name="connsiteY4" fmla="*/ 162546 h 523875"/>
                <a:gd name="connsiteX5" fmla="*/ 257655 w 495300"/>
                <a:gd name="connsiteY5" fmla="*/ 286371 h 523875"/>
                <a:gd name="connsiteX6" fmla="*/ 419580 w 495300"/>
                <a:gd name="connsiteY6" fmla="*/ 286371 h 523875"/>
                <a:gd name="connsiteX7" fmla="*/ 457680 w 495300"/>
                <a:gd name="connsiteY7" fmla="*/ 322566 h 523875"/>
                <a:gd name="connsiteX8" fmla="*/ 457680 w 495300"/>
                <a:gd name="connsiteY8" fmla="*/ 324471 h 523875"/>
                <a:gd name="connsiteX9" fmla="*/ 457680 w 495300"/>
                <a:gd name="connsiteY9" fmla="*/ 429246 h 523875"/>
                <a:gd name="connsiteX10" fmla="*/ 476730 w 495300"/>
                <a:gd name="connsiteY10" fmla="*/ 429246 h 523875"/>
                <a:gd name="connsiteX11" fmla="*/ 495780 w 495300"/>
                <a:gd name="connsiteY11" fmla="*/ 448296 h 523875"/>
                <a:gd name="connsiteX12" fmla="*/ 495780 w 495300"/>
                <a:gd name="connsiteY12" fmla="*/ 505446 h 523875"/>
                <a:gd name="connsiteX13" fmla="*/ 476730 w 495300"/>
                <a:gd name="connsiteY13" fmla="*/ 524496 h 523875"/>
                <a:gd name="connsiteX14" fmla="*/ 419580 w 495300"/>
                <a:gd name="connsiteY14" fmla="*/ 524496 h 523875"/>
                <a:gd name="connsiteX15" fmla="*/ 400530 w 495300"/>
                <a:gd name="connsiteY15" fmla="*/ 505446 h 523875"/>
                <a:gd name="connsiteX16" fmla="*/ 400530 w 495300"/>
                <a:gd name="connsiteY16" fmla="*/ 448296 h 523875"/>
                <a:gd name="connsiteX17" fmla="*/ 419580 w 495300"/>
                <a:gd name="connsiteY17" fmla="*/ 429246 h 523875"/>
                <a:gd name="connsiteX18" fmla="*/ 438630 w 495300"/>
                <a:gd name="connsiteY18" fmla="*/ 429246 h 523875"/>
                <a:gd name="connsiteX19" fmla="*/ 438630 w 495300"/>
                <a:gd name="connsiteY19" fmla="*/ 324471 h 523875"/>
                <a:gd name="connsiteX20" fmla="*/ 420533 w 495300"/>
                <a:gd name="connsiteY20" fmla="*/ 305421 h 523875"/>
                <a:gd name="connsiteX21" fmla="*/ 419580 w 495300"/>
                <a:gd name="connsiteY21" fmla="*/ 305421 h 523875"/>
                <a:gd name="connsiteX22" fmla="*/ 257655 w 495300"/>
                <a:gd name="connsiteY22" fmla="*/ 305421 h 523875"/>
                <a:gd name="connsiteX23" fmla="*/ 257655 w 495300"/>
                <a:gd name="connsiteY23" fmla="*/ 429246 h 523875"/>
                <a:gd name="connsiteX24" fmla="*/ 276705 w 495300"/>
                <a:gd name="connsiteY24" fmla="*/ 429246 h 523875"/>
                <a:gd name="connsiteX25" fmla="*/ 295755 w 495300"/>
                <a:gd name="connsiteY25" fmla="*/ 448296 h 523875"/>
                <a:gd name="connsiteX26" fmla="*/ 295755 w 495300"/>
                <a:gd name="connsiteY26" fmla="*/ 505446 h 523875"/>
                <a:gd name="connsiteX27" fmla="*/ 276705 w 495300"/>
                <a:gd name="connsiteY27" fmla="*/ 524496 h 523875"/>
                <a:gd name="connsiteX28" fmla="*/ 219555 w 495300"/>
                <a:gd name="connsiteY28" fmla="*/ 524496 h 523875"/>
                <a:gd name="connsiteX29" fmla="*/ 200505 w 495300"/>
                <a:gd name="connsiteY29" fmla="*/ 505446 h 523875"/>
                <a:gd name="connsiteX30" fmla="*/ 200505 w 495300"/>
                <a:gd name="connsiteY30" fmla="*/ 448296 h 523875"/>
                <a:gd name="connsiteX31" fmla="*/ 219555 w 495300"/>
                <a:gd name="connsiteY31" fmla="*/ 429246 h 523875"/>
                <a:gd name="connsiteX32" fmla="*/ 238605 w 495300"/>
                <a:gd name="connsiteY32" fmla="*/ 429246 h 523875"/>
                <a:gd name="connsiteX33" fmla="*/ 238605 w 495300"/>
                <a:gd name="connsiteY33" fmla="*/ 305421 h 523875"/>
                <a:gd name="connsiteX34" fmla="*/ 76680 w 495300"/>
                <a:gd name="connsiteY34" fmla="*/ 305421 h 523875"/>
                <a:gd name="connsiteX35" fmla="*/ 57630 w 495300"/>
                <a:gd name="connsiteY35" fmla="*/ 323519 h 523875"/>
                <a:gd name="connsiteX36" fmla="*/ 57630 w 495300"/>
                <a:gd name="connsiteY36" fmla="*/ 324471 h 523875"/>
                <a:gd name="connsiteX37" fmla="*/ 57630 w 495300"/>
                <a:gd name="connsiteY37" fmla="*/ 429246 h 523875"/>
                <a:gd name="connsiteX38" fmla="*/ 76680 w 495300"/>
                <a:gd name="connsiteY38" fmla="*/ 429246 h 523875"/>
                <a:gd name="connsiteX39" fmla="*/ 95730 w 495300"/>
                <a:gd name="connsiteY39" fmla="*/ 448296 h 523875"/>
                <a:gd name="connsiteX40" fmla="*/ 95730 w 495300"/>
                <a:gd name="connsiteY40" fmla="*/ 505446 h 523875"/>
                <a:gd name="connsiteX41" fmla="*/ 76680 w 495300"/>
                <a:gd name="connsiteY41" fmla="*/ 524496 h 523875"/>
                <a:gd name="connsiteX42" fmla="*/ 19530 w 495300"/>
                <a:gd name="connsiteY42" fmla="*/ 524496 h 523875"/>
                <a:gd name="connsiteX43" fmla="*/ 480 w 495300"/>
                <a:gd name="connsiteY43" fmla="*/ 505446 h 523875"/>
                <a:gd name="connsiteX44" fmla="*/ 480 w 495300"/>
                <a:gd name="connsiteY44" fmla="*/ 448296 h 523875"/>
                <a:gd name="connsiteX45" fmla="*/ 19530 w 495300"/>
                <a:gd name="connsiteY45" fmla="*/ 429246 h 523875"/>
                <a:gd name="connsiteX46" fmla="*/ 38580 w 495300"/>
                <a:gd name="connsiteY46" fmla="*/ 429246 h 523875"/>
                <a:gd name="connsiteX47" fmla="*/ 38580 w 495300"/>
                <a:gd name="connsiteY47" fmla="*/ 324471 h 523875"/>
                <a:gd name="connsiteX48" fmla="*/ 74775 w 495300"/>
                <a:gd name="connsiteY48" fmla="*/ 286371 h 523875"/>
                <a:gd name="connsiteX49" fmla="*/ 76680 w 495300"/>
                <a:gd name="connsiteY49" fmla="*/ 286371 h 523875"/>
                <a:gd name="connsiteX50" fmla="*/ 238605 w 495300"/>
                <a:gd name="connsiteY50" fmla="*/ 286371 h 523875"/>
                <a:gd name="connsiteX51" fmla="*/ 238605 w 495300"/>
                <a:gd name="connsiteY51" fmla="*/ 162546 h 523875"/>
                <a:gd name="connsiteX52" fmla="*/ 124305 w 495300"/>
                <a:gd name="connsiteY52" fmla="*/ 162546 h 523875"/>
                <a:gd name="connsiteX53" fmla="*/ 95730 w 495300"/>
                <a:gd name="connsiteY53" fmla="*/ 133971 h 523875"/>
                <a:gd name="connsiteX54" fmla="*/ 95730 w 495300"/>
                <a:gd name="connsiteY54" fmla="*/ 29196 h 523875"/>
                <a:gd name="connsiteX55" fmla="*/ 124305 w 495300"/>
                <a:gd name="connsiteY55" fmla="*/ 621 h 523875"/>
                <a:gd name="connsiteX56" fmla="*/ 371955 w 495300"/>
                <a:gd name="connsiteY56" fmla="*/ 621 h 523875"/>
                <a:gd name="connsiteX57" fmla="*/ 148118 w 495300"/>
                <a:gd name="connsiteY57" fmla="*/ 95871 h 523875"/>
                <a:gd name="connsiteX58" fmla="*/ 133830 w 495300"/>
                <a:gd name="connsiteY58" fmla="*/ 110159 h 523875"/>
                <a:gd name="connsiteX59" fmla="*/ 148118 w 495300"/>
                <a:gd name="connsiteY59" fmla="*/ 124446 h 523875"/>
                <a:gd name="connsiteX60" fmla="*/ 162405 w 495300"/>
                <a:gd name="connsiteY60" fmla="*/ 110159 h 523875"/>
                <a:gd name="connsiteX61" fmla="*/ 148118 w 495300"/>
                <a:gd name="connsiteY61" fmla="*/ 9587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95300" h="523875">
                  <a:moveTo>
                    <a:pt x="371955" y="621"/>
                  </a:moveTo>
                  <a:cubicBezTo>
                    <a:pt x="388148" y="621"/>
                    <a:pt x="400530" y="13004"/>
                    <a:pt x="400530" y="29196"/>
                  </a:cubicBezTo>
                  <a:lnTo>
                    <a:pt x="400530" y="133971"/>
                  </a:lnTo>
                  <a:cubicBezTo>
                    <a:pt x="400530" y="150164"/>
                    <a:pt x="388148" y="162546"/>
                    <a:pt x="371955" y="162546"/>
                  </a:cubicBezTo>
                  <a:lnTo>
                    <a:pt x="257655" y="162546"/>
                  </a:lnTo>
                  <a:lnTo>
                    <a:pt x="257655" y="286371"/>
                  </a:lnTo>
                  <a:lnTo>
                    <a:pt x="419580" y="286371"/>
                  </a:lnTo>
                  <a:cubicBezTo>
                    <a:pt x="439583" y="286371"/>
                    <a:pt x="456727" y="302564"/>
                    <a:pt x="457680" y="322566"/>
                  </a:cubicBezTo>
                  <a:lnTo>
                    <a:pt x="457680" y="324471"/>
                  </a:lnTo>
                  <a:lnTo>
                    <a:pt x="457680" y="429246"/>
                  </a:lnTo>
                  <a:lnTo>
                    <a:pt x="476730" y="429246"/>
                  </a:lnTo>
                  <a:cubicBezTo>
                    <a:pt x="487208" y="429246"/>
                    <a:pt x="495780" y="437819"/>
                    <a:pt x="495780" y="448296"/>
                  </a:cubicBezTo>
                  <a:lnTo>
                    <a:pt x="495780" y="505446"/>
                  </a:lnTo>
                  <a:cubicBezTo>
                    <a:pt x="495780" y="515924"/>
                    <a:pt x="487208" y="524496"/>
                    <a:pt x="476730" y="524496"/>
                  </a:cubicBezTo>
                  <a:lnTo>
                    <a:pt x="419580" y="524496"/>
                  </a:lnTo>
                  <a:cubicBezTo>
                    <a:pt x="409102" y="524496"/>
                    <a:pt x="400530" y="515924"/>
                    <a:pt x="400530" y="505446"/>
                  </a:cubicBezTo>
                  <a:lnTo>
                    <a:pt x="400530" y="448296"/>
                  </a:lnTo>
                  <a:cubicBezTo>
                    <a:pt x="400530" y="437819"/>
                    <a:pt x="409102" y="429246"/>
                    <a:pt x="419580" y="429246"/>
                  </a:cubicBezTo>
                  <a:lnTo>
                    <a:pt x="438630" y="429246"/>
                  </a:lnTo>
                  <a:lnTo>
                    <a:pt x="438630" y="324471"/>
                  </a:lnTo>
                  <a:cubicBezTo>
                    <a:pt x="438630" y="313994"/>
                    <a:pt x="431010" y="306374"/>
                    <a:pt x="420533" y="305421"/>
                  </a:cubicBezTo>
                  <a:lnTo>
                    <a:pt x="419580" y="305421"/>
                  </a:lnTo>
                  <a:lnTo>
                    <a:pt x="257655" y="305421"/>
                  </a:lnTo>
                  <a:lnTo>
                    <a:pt x="257655" y="429246"/>
                  </a:lnTo>
                  <a:lnTo>
                    <a:pt x="276705" y="429246"/>
                  </a:lnTo>
                  <a:cubicBezTo>
                    <a:pt x="287183" y="429246"/>
                    <a:pt x="295755" y="437819"/>
                    <a:pt x="295755" y="448296"/>
                  </a:cubicBezTo>
                  <a:lnTo>
                    <a:pt x="295755" y="505446"/>
                  </a:lnTo>
                  <a:cubicBezTo>
                    <a:pt x="295755" y="515924"/>
                    <a:pt x="287183" y="524496"/>
                    <a:pt x="276705" y="524496"/>
                  </a:cubicBezTo>
                  <a:lnTo>
                    <a:pt x="219555" y="524496"/>
                  </a:lnTo>
                  <a:cubicBezTo>
                    <a:pt x="209077" y="524496"/>
                    <a:pt x="200505" y="515924"/>
                    <a:pt x="200505" y="505446"/>
                  </a:cubicBezTo>
                  <a:lnTo>
                    <a:pt x="200505" y="448296"/>
                  </a:lnTo>
                  <a:cubicBezTo>
                    <a:pt x="200505" y="437819"/>
                    <a:pt x="209077" y="429246"/>
                    <a:pt x="219555" y="429246"/>
                  </a:cubicBezTo>
                  <a:lnTo>
                    <a:pt x="238605" y="429246"/>
                  </a:lnTo>
                  <a:lnTo>
                    <a:pt x="238605" y="305421"/>
                  </a:lnTo>
                  <a:lnTo>
                    <a:pt x="76680" y="305421"/>
                  </a:lnTo>
                  <a:cubicBezTo>
                    <a:pt x="66202" y="305421"/>
                    <a:pt x="58583" y="313041"/>
                    <a:pt x="57630" y="323519"/>
                  </a:cubicBezTo>
                  <a:lnTo>
                    <a:pt x="57630" y="324471"/>
                  </a:lnTo>
                  <a:lnTo>
                    <a:pt x="57630" y="429246"/>
                  </a:lnTo>
                  <a:lnTo>
                    <a:pt x="76680" y="429246"/>
                  </a:lnTo>
                  <a:cubicBezTo>
                    <a:pt x="87158" y="429246"/>
                    <a:pt x="95730" y="437819"/>
                    <a:pt x="95730" y="448296"/>
                  </a:cubicBezTo>
                  <a:lnTo>
                    <a:pt x="95730" y="505446"/>
                  </a:lnTo>
                  <a:cubicBezTo>
                    <a:pt x="95730" y="515924"/>
                    <a:pt x="87158" y="524496"/>
                    <a:pt x="76680" y="524496"/>
                  </a:cubicBezTo>
                  <a:lnTo>
                    <a:pt x="19530" y="524496"/>
                  </a:lnTo>
                  <a:cubicBezTo>
                    <a:pt x="9052" y="524496"/>
                    <a:pt x="480" y="515924"/>
                    <a:pt x="480" y="505446"/>
                  </a:cubicBezTo>
                  <a:lnTo>
                    <a:pt x="480" y="448296"/>
                  </a:lnTo>
                  <a:cubicBezTo>
                    <a:pt x="480" y="437819"/>
                    <a:pt x="9052" y="429246"/>
                    <a:pt x="19530" y="429246"/>
                  </a:cubicBezTo>
                  <a:lnTo>
                    <a:pt x="38580" y="429246"/>
                  </a:lnTo>
                  <a:lnTo>
                    <a:pt x="38580" y="324471"/>
                  </a:lnTo>
                  <a:cubicBezTo>
                    <a:pt x="38580" y="304469"/>
                    <a:pt x="54773" y="287324"/>
                    <a:pt x="74775" y="286371"/>
                  </a:cubicBezTo>
                  <a:lnTo>
                    <a:pt x="76680" y="286371"/>
                  </a:lnTo>
                  <a:lnTo>
                    <a:pt x="238605" y="286371"/>
                  </a:lnTo>
                  <a:lnTo>
                    <a:pt x="238605" y="162546"/>
                  </a:lnTo>
                  <a:lnTo>
                    <a:pt x="124305" y="162546"/>
                  </a:lnTo>
                  <a:cubicBezTo>
                    <a:pt x="108112" y="162546"/>
                    <a:pt x="95730" y="150164"/>
                    <a:pt x="95730" y="133971"/>
                  </a:cubicBezTo>
                  <a:lnTo>
                    <a:pt x="95730" y="29196"/>
                  </a:lnTo>
                  <a:cubicBezTo>
                    <a:pt x="95730" y="13004"/>
                    <a:pt x="108112" y="621"/>
                    <a:pt x="124305" y="621"/>
                  </a:cubicBezTo>
                  <a:lnTo>
                    <a:pt x="371955" y="621"/>
                  </a:lnTo>
                  <a:close/>
                  <a:moveTo>
                    <a:pt x="148118" y="95871"/>
                  </a:moveTo>
                  <a:cubicBezTo>
                    <a:pt x="140498" y="95871"/>
                    <a:pt x="133830" y="102539"/>
                    <a:pt x="133830" y="110159"/>
                  </a:cubicBezTo>
                  <a:cubicBezTo>
                    <a:pt x="133830" y="117779"/>
                    <a:pt x="140498" y="124446"/>
                    <a:pt x="148118" y="124446"/>
                  </a:cubicBezTo>
                  <a:cubicBezTo>
                    <a:pt x="155737" y="124446"/>
                    <a:pt x="162405" y="117779"/>
                    <a:pt x="162405" y="110159"/>
                  </a:cubicBezTo>
                  <a:cubicBezTo>
                    <a:pt x="162405" y="102539"/>
                    <a:pt x="155737" y="95871"/>
                    <a:pt x="148118" y="95871"/>
                  </a:cubicBezTo>
                  <a:close/>
                </a:path>
              </a:pathLst>
            </a:custGeom>
            <a:solidFill>
              <a:srgbClr val="EEAF2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3" name="îsļidê"/>
            <p:cNvSpPr/>
            <p:nvPr/>
          </p:nvSpPr>
          <p:spPr>
            <a:xfrm>
              <a:off x="7090506" y="3991087"/>
              <a:ext cx="186630" cy="186630"/>
            </a:xfrm>
            <a:prstGeom prst="ellipse">
              <a:avLst/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566519" y="5001579"/>
            <a:ext cx="2710617" cy="769710"/>
            <a:chOff x="4566519" y="5188210"/>
            <a:chExt cx="2710617" cy="769710"/>
          </a:xfrm>
        </p:grpSpPr>
        <p:grpSp>
          <p:nvGrpSpPr>
            <p:cNvPr id="34" name="ïŝḷïdé"/>
            <p:cNvGrpSpPr/>
            <p:nvPr/>
          </p:nvGrpSpPr>
          <p:grpSpPr>
            <a:xfrm>
              <a:off x="4566519" y="5188210"/>
              <a:ext cx="1724026" cy="769710"/>
              <a:chOff x="2632076" y="2789238"/>
              <a:chExt cx="3462337" cy="1279525"/>
            </a:xfrm>
          </p:grpSpPr>
          <p:sp>
            <p:nvSpPr>
              <p:cNvPr id="38" name="îṡliḓè"/>
              <p:cNvSpPr/>
              <p:nvPr/>
            </p:nvSpPr>
            <p:spPr bwMode="auto">
              <a:xfrm>
                <a:off x="2632076" y="2789238"/>
                <a:ext cx="3462337" cy="1279525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  <p:sp>
            <p:nvSpPr>
              <p:cNvPr id="39" name="ïŝļîḑè"/>
              <p:cNvSpPr/>
              <p:nvPr/>
            </p:nvSpPr>
            <p:spPr bwMode="auto">
              <a:xfrm>
                <a:off x="2632076" y="2789238"/>
                <a:ext cx="1030620" cy="12795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0" tIns="0" rIns="0" bIns="0" numCol="1" anchor="ctr" anchorCtr="1" compatLnSpc="1"/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rPr>
                  <a:t>03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endParaRPr>
              </a:p>
            </p:txBody>
          </p:sp>
        </p:grpSp>
        <p:cxnSp>
          <p:nvCxnSpPr>
            <p:cNvPr id="35" name="í$lîḍé"/>
            <p:cNvCxnSpPr/>
            <p:nvPr/>
          </p:nvCxnSpPr>
          <p:spPr>
            <a:xfrm>
              <a:off x="6290545" y="5573065"/>
              <a:ext cx="893276" cy="0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íŝļïdê"/>
            <p:cNvSpPr/>
            <p:nvPr/>
          </p:nvSpPr>
          <p:spPr>
            <a:xfrm>
              <a:off x="5352463" y="5410727"/>
              <a:ext cx="432903" cy="324677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133 w 533400"/>
                <a:gd name="connsiteY9" fmla="*/ 198741 h 400050"/>
                <a:gd name="connsiteX10" fmla="*/ 351128 w 533400"/>
                <a:gd name="connsiteY10" fmla="*/ 204456 h 400050"/>
                <a:gd name="connsiteX11" fmla="*/ 351128 w 533400"/>
                <a:gd name="connsiteY11" fmla="*/ 204456 h 400050"/>
                <a:gd name="connsiteX12" fmla="*/ 267308 w 533400"/>
                <a:gd name="connsiteY12" fmla="*/ 315899 h 400050"/>
                <a:gd name="connsiteX13" fmla="*/ 264451 w 533400"/>
                <a:gd name="connsiteY13" fmla="*/ 318756 h 400050"/>
                <a:gd name="connsiteX14" fmla="*/ 224446 w 533400"/>
                <a:gd name="connsiteY14" fmla="*/ 318756 h 400050"/>
                <a:gd name="connsiteX15" fmla="*/ 224446 w 533400"/>
                <a:gd name="connsiteY15" fmla="*/ 318756 h 400050"/>
                <a:gd name="connsiteX16" fmla="*/ 162533 w 533400"/>
                <a:gd name="connsiteY16" fmla="*/ 257796 h 400050"/>
                <a:gd name="connsiteX17" fmla="*/ 160628 w 533400"/>
                <a:gd name="connsiteY17" fmla="*/ 255891 h 400050"/>
                <a:gd name="connsiteX18" fmla="*/ 120623 w 533400"/>
                <a:gd name="connsiteY18" fmla="*/ 259701 h 400050"/>
                <a:gd name="connsiteX19" fmla="*/ 120623 w 533400"/>
                <a:gd name="connsiteY19" fmla="*/ 259701 h 400050"/>
                <a:gd name="connsiteX20" fmla="*/ 32993 w 533400"/>
                <a:gd name="connsiteY20" fmla="*/ 366381 h 400050"/>
                <a:gd name="connsiteX21" fmla="*/ 31088 w 533400"/>
                <a:gd name="connsiteY21" fmla="*/ 372096 h 400050"/>
                <a:gd name="connsiteX22" fmla="*/ 40613 w 533400"/>
                <a:gd name="connsiteY22" fmla="*/ 381621 h 400050"/>
                <a:gd name="connsiteX23" fmla="*/ 40613 w 533400"/>
                <a:gd name="connsiteY23" fmla="*/ 381621 h 400050"/>
                <a:gd name="connsiteX24" fmla="*/ 497813 w 533400"/>
                <a:gd name="connsiteY24" fmla="*/ 381621 h 400050"/>
                <a:gd name="connsiteX25" fmla="*/ 503528 w 533400"/>
                <a:gd name="connsiteY25" fmla="*/ 379716 h 400050"/>
                <a:gd name="connsiteX26" fmla="*/ 506386 w 533400"/>
                <a:gd name="connsiteY26" fmla="*/ 366381 h 400050"/>
                <a:gd name="connsiteX27" fmla="*/ 506386 w 533400"/>
                <a:gd name="connsiteY27" fmla="*/ 366381 h 400050"/>
                <a:gd name="connsiteX28" fmla="*/ 398753 w 533400"/>
                <a:gd name="connsiteY28" fmla="*/ 205409 h 400050"/>
                <a:gd name="connsiteX29" fmla="*/ 391133 w 533400"/>
                <a:gd name="connsiteY29" fmla="*/ 198741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37" name="ïsļidê"/>
            <p:cNvSpPr/>
            <p:nvPr/>
          </p:nvSpPr>
          <p:spPr>
            <a:xfrm>
              <a:off x="7090506" y="5479748"/>
              <a:ext cx="186630" cy="186630"/>
            </a:xfrm>
            <a:prstGeom prst="ellipse">
              <a:avLst/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354285" y="1337172"/>
            <a:ext cx="7346285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        以</a:t>
            </a:r>
            <a:r>
              <a:rPr lang="en-US" altLang="zh-CN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2014</a:t>
            </a: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年</a:t>
            </a:r>
            <a:r>
              <a:rPr lang="en-US" altLang="zh-CN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10</a:t>
            </a: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月中共十八届四中全会的召开、</a:t>
            </a:r>
            <a:r>
              <a:rPr lang="en-US" altLang="zh-CN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《</a:t>
            </a: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中共中央关于全面推进依法治国若干重大问题的决定</a:t>
            </a:r>
            <a:r>
              <a:rPr lang="en-US" altLang="zh-CN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》</a:t>
            </a: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出台为标志，迈入全面依法治国。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354285" y="5925115"/>
            <a:ext cx="7657825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        </a:t>
            </a:r>
            <a:r>
              <a:rPr lang="zh-CN" altLang="zh-CN" kern="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法治意识，已经成为每一位现代合格公民的基本素质。依法治校、依法办事已经成为新</a:t>
            </a:r>
            <a:r>
              <a:rPr lang="zh-CN" altLang="en-US" kern="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时代</a:t>
            </a:r>
            <a:r>
              <a:rPr lang="zh-CN" altLang="zh-CN" kern="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对每一位高校后勤工作者的基本要求。</a:t>
            </a:r>
            <a:endParaRPr lang="zh-CN" altLang="en-US" kern="100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326342" y="2406035"/>
            <a:ext cx="38885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1949年进入政治转型阶段</a:t>
            </a:r>
            <a:endParaRPr lang="en-US" altLang="zh-CN" sz="2000" kern="100" dirty="0"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353330" y="3742308"/>
            <a:ext cx="37099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1978年进入经济转型阶段</a:t>
            </a:r>
            <a:endParaRPr lang="en-US" altLang="zh-CN" sz="2000" kern="100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375391" y="4934248"/>
            <a:ext cx="4164568" cy="853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2014年进入了以全面推进依法治国为内容的法治转型的新阶段</a:t>
            </a:r>
            <a:endParaRPr lang="en-US" altLang="zh-CN" sz="2000" kern="100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347241"/>
            <a:ext cx="289367" cy="595405"/>
          </a:xfrm>
          <a:prstGeom prst="rect">
            <a:avLst/>
          </a:prstGeom>
          <a:solidFill>
            <a:srgbClr val="012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0390" y="347241"/>
            <a:ext cx="103042" cy="595405"/>
          </a:xfrm>
          <a:prstGeom prst="rect">
            <a:avLst/>
          </a:prstGeom>
          <a:solidFill>
            <a:srgbClr val="EEA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3432" y="409636"/>
            <a:ext cx="5051070" cy="56560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b="1" dirty="0">
                <a:solidFill>
                  <a:srgbClr val="012C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牢固树立“法治”意识</a:t>
            </a:r>
            <a:endParaRPr lang="en-US" altLang="zh-CN" sz="2800" b="1" dirty="0">
              <a:solidFill>
                <a:srgbClr val="012CA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10646" r="12115" b="10196"/>
          <a:stretch>
            <a:fillRect/>
          </a:stretch>
        </p:blipFill>
        <p:spPr bwMode="auto">
          <a:xfrm>
            <a:off x="9463088" y="384911"/>
            <a:ext cx="2549022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281490" y="2145611"/>
            <a:ext cx="11629019" cy="2630050"/>
            <a:chOff x="192590" y="1574386"/>
            <a:chExt cx="11629019" cy="2630050"/>
          </a:xfrm>
        </p:grpSpPr>
        <p:grpSp>
          <p:nvGrpSpPr>
            <p:cNvPr id="14" name="组合 13"/>
            <p:cNvGrpSpPr/>
            <p:nvPr/>
          </p:nvGrpSpPr>
          <p:grpSpPr>
            <a:xfrm>
              <a:off x="192590" y="1583698"/>
              <a:ext cx="7757610" cy="2620738"/>
              <a:chOff x="370390" y="1583698"/>
              <a:chExt cx="7757610" cy="2620738"/>
            </a:xfrm>
          </p:grpSpPr>
          <p:grpSp>
            <p:nvGrpSpPr>
              <p:cNvPr id="2" name="iṣļíḑê"/>
              <p:cNvGrpSpPr/>
              <p:nvPr/>
            </p:nvGrpSpPr>
            <p:grpSpPr>
              <a:xfrm>
                <a:off x="370390" y="1583698"/>
                <a:ext cx="7757610" cy="1074683"/>
                <a:chOff x="5651500" y="1408965"/>
                <a:chExt cx="8373869" cy="1210618"/>
              </a:xfrm>
            </p:grpSpPr>
            <p:sp>
              <p:nvSpPr>
                <p:cNvPr id="3" name="îsľîḋe"/>
                <p:cNvSpPr/>
                <p:nvPr/>
              </p:nvSpPr>
              <p:spPr>
                <a:xfrm>
                  <a:off x="5651500" y="1408965"/>
                  <a:ext cx="8373869" cy="1210618"/>
                </a:xfrm>
                <a:prstGeom prst="rect">
                  <a:avLst/>
                </a:prstGeom>
                <a:noFill/>
                <a:ln w="317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412000" tIns="0" rIns="360000" bIns="0" rtlCol="0" anchor="ctr"/>
                <a:lstStyle/>
                <a:p>
                  <a:pPr>
                    <a:lnSpc>
                      <a:spcPct val="130000"/>
                    </a:lnSpc>
                  </a:pPr>
                  <a:endParaRPr kumimoji="1" lang="en-US" altLang="zh-CN" sz="12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5" name="íṧlîḋè"/>
                <p:cNvSpPr/>
                <p:nvPr/>
              </p:nvSpPr>
              <p:spPr>
                <a:xfrm>
                  <a:off x="5651501" y="1408965"/>
                  <a:ext cx="1601683" cy="1210618"/>
                </a:xfrm>
                <a:prstGeom prst="rect">
                  <a:avLst/>
                </a:prstGeom>
                <a:solidFill>
                  <a:srgbClr val="012CAD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6" name="îṥ1iḑe"/>
                <p:cNvSpPr txBox="1"/>
                <p:nvPr/>
              </p:nvSpPr>
              <p:spPr>
                <a:xfrm flipH="1">
                  <a:off x="5938258" y="2020799"/>
                  <a:ext cx="1028168" cy="450719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    <a:spAutoFit/>
                </a:bodyPr>
                <a:lstStyle>
                  <a:defPPr>
                    <a:defRPr lang="zh-CN"/>
                  </a:defPPr>
                  <a:lvl1pPr algn="ctr" defTabSz="914400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rPr>
                    <a:t>一方面</a:t>
                  </a:r>
                  <a:endParaRPr lang="en-US" altLang="zh-CN" sz="2000" b="1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</p:grpSp>
          <p:grpSp>
            <p:nvGrpSpPr>
              <p:cNvPr id="8" name="îšľídê"/>
              <p:cNvGrpSpPr/>
              <p:nvPr/>
            </p:nvGrpSpPr>
            <p:grpSpPr>
              <a:xfrm>
                <a:off x="370390" y="3129753"/>
                <a:ext cx="7757610" cy="1074683"/>
                <a:chOff x="5651500" y="1408965"/>
                <a:chExt cx="8373869" cy="1210618"/>
              </a:xfrm>
            </p:grpSpPr>
            <p:sp>
              <p:nvSpPr>
                <p:cNvPr id="10" name="îṡľiḍe"/>
                <p:cNvSpPr/>
                <p:nvPr/>
              </p:nvSpPr>
              <p:spPr>
                <a:xfrm>
                  <a:off x="5651500" y="1408965"/>
                  <a:ext cx="8373869" cy="1210618"/>
                </a:xfrm>
                <a:prstGeom prst="rect">
                  <a:avLst/>
                </a:prstGeom>
                <a:noFill/>
                <a:ln w="31750">
                  <a:solidFill>
                    <a:srgbClr val="EEAF2B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412000" tIns="0" rIns="360000" bIns="0" rtlCol="0" anchor="ctr"/>
                <a:lstStyle/>
                <a:p>
                  <a:pPr>
                    <a:lnSpc>
                      <a:spcPct val="130000"/>
                    </a:lnSpc>
                  </a:pPr>
                  <a:endParaRPr kumimoji="1" lang="en-US" altLang="zh-CN" sz="9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11" name="îSḷîdè"/>
                <p:cNvSpPr/>
                <p:nvPr/>
              </p:nvSpPr>
              <p:spPr>
                <a:xfrm>
                  <a:off x="5651501" y="1408965"/>
                  <a:ext cx="1601683" cy="1210618"/>
                </a:xfrm>
                <a:prstGeom prst="rect">
                  <a:avLst/>
                </a:prstGeom>
                <a:solidFill>
                  <a:srgbClr val="EEAF2B">
                    <a:alpha val="80000"/>
                  </a:srgbClr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  <p:sp>
              <p:nvSpPr>
                <p:cNvPr id="12" name="ïsļïḑe"/>
                <p:cNvSpPr txBox="1"/>
                <p:nvPr/>
              </p:nvSpPr>
              <p:spPr>
                <a:xfrm flipH="1">
                  <a:off x="5797995" y="2014273"/>
                  <a:ext cx="1308695" cy="450719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    <a:spAutoFit/>
                </a:bodyPr>
                <a:lstStyle>
                  <a:defPPr>
                    <a:defRPr lang="zh-CN"/>
                  </a:defPPr>
                  <a:lvl1pPr algn="ctr" defTabSz="914400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微软雅黑" panose="020B0503020204020204" charset="-122"/>
                    </a:rPr>
                    <a:t>另一方面</a:t>
                  </a:r>
                  <a:endParaRPr lang="en-US" altLang="zh-CN" sz="2000" b="1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微软雅黑" panose="020B0503020204020204" charset="-122"/>
                  </a:endParaRPr>
                </a:p>
              </p:txBody>
            </p:sp>
          </p:grpSp>
        </p:grpSp>
        <p:sp>
          <p:nvSpPr>
            <p:cNvPr id="16" name="文本框 15"/>
            <p:cNvSpPr txBox="1"/>
            <p:nvPr/>
          </p:nvSpPr>
          <p:spPr>
            <a:xfrm>
              <a:off x="1764498" y="1747433"/>
              <a:ext cx="6097604" cy="7325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        </a:t>
              </a:r>
              <a:r>
                <a:rPr lang="zh-CN" altLang="zh-CN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我们要深入学习贯彻国家制定的宪法和法律</a:t>
              </a:r>
              <a:r>
                <a:rPr lang="zh-CN" altLang="en-US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、</a:t>
              </a:r>
              <a:r>
                <a:rPr lang="zh-CN" altLang="zh-CN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政府制定的法规</a:t>
              </a:r>
              <a:r>
                <a:rPr lang="zh-CN" altLang="en-US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、</a:t>
              </a:r>
              <a:r>
                <a:rPr lang="zh-CN" altLang="zh-CN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政府部门制定的规章；</a:t>
              </a:r>
              <a:endParaRPr kumimoji="1"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64498" y="3131498"/>
              <a:ext cx="6097604" cy="1023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        学校要结合党的二十大精神对高校的要求，建立健全行之有效的后勤管理制度，使规章制度具有较强的系统性和可操作性，扎紧制度的笼子，让高校的后勤工作在法治的轨道上运行。</a:t>
              </a:r>
              <a:endParaRPr kumimoji="1"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51" b="11404"/>
            <a:stretch>
              <a:fillRect/>
            </a:stretch>
          </p:blipFill>
          <p:spPr bwMode="auto">
            <a:xfrm>
              <a:off x="8235695" y="1574386"/>
              <a:ext cx="3585914" cy="26300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18" name="law-book_125469"/>
            <p:cNvSpPr/>
            <p:nvPr/>
          </p:nvSpPr>
          <p:spPr>
            <a:xfrm>
              <a:off x="748042" y="1655460"/>
              <a:ext cx="372908" cy="491048"/>
            </a:xfrm>
            <a:custGeom>
              <a:avLst/>
              <a:gdLst>
                <a:gd name="connsiteX0" fmla="*/ 296512 w 461074"/>
                <a:gd name="connsiteY0" fmla="*/ 386834 h 607145"/>
                <a:gd name="connsiteX1" fmla="*/ 325077 w 461074"/>
                <a:gd name="connsiteY1" fmla="*/ 398637 h 607145"/>
                <a:gd name="connsiteX2" fmla="*/ 353544 w 461074"/>
                <a:gd name="connsiteY2" fmla="*/ 386834 h 607145"/>
                <a:gd name="connsiteX3" fmla="*/ 107388 w 461074"/>
                <a:gd name="connsiteY3" fmla="*/ 386834 h 607145"/>
                <a:gd name="connsiteX4" fmla="*/ 135953 w 461074"/>
                <a:gd name="connsiteY4" fmla="*/ 398637 h 607145"/>
                <a:gd name="connsiteX5" fmla="*/ 164421 w 461074"/>
                <a:gd name="connsiteY5" fmla="*/ 386834 h 607145"/>
                <a:gd name="connsiteX6" fmla="*/ 230515 w 461074"/>
                <a:gd name="connsiteY6" fmla="*/ 376408 h 607145"/>
                <a:gd name="connsiteX7" fmla="*/ 219286 w 461074"/>
                <a:gd name="connsiteY7" fmla="*/ 387523 h 607145"/>
                <a:gd name="connsiteX8" fmla="*/ 219286 w 461074"/>
                <a:gd name="connsiteY8" fmla="*/ 461585 h 607145"/>
                <a:gd name="connsiteX9" fmla="*/ 241646 w 461074"/>
                <a:gd name="connsiteY9" fmla="*/ 461585 h 607145"/>
                <a:gd name="connsiteX10" fmla="*/ 241646 w 461074"/>
                <a:gd name="connsiteY10" fmla="*/ 387523 h 607145"/>
                <a:gd name="connsiteX11" fmla="*/ 230515 w 461074"/>
                <a:gd name="connsiteY11" fmla="*/ 376408 h 607145"/>
                <a:gd name="connsiteX12" fmla="*/ 325077 w 461074"/>
                <a:gd name="connsiteY12" fmla="*/ 306871 h 607145"/>
                <a:gd name="connsiteX13" fmla="*/ 298186 w 461074"/>
                <a:gd name="connsiteY13" fmla="*/ 367163 h 607145"/>
                <a:gd name="connsiteX14" fmla="*/ 351870 w 461074"/>
                <a:gd name="connsiteY14" fmla="*/ 367163 h 607145"/>
                <a:gd name="connsiteX15" fmla="*/ 135953 w 461074"/>
                <a:gd name="connsiteY15" fmla="*/ 306871 h 607145"/>
                <a:gd name="connsiteX16" fmla="*/ 109062 w 461074"/>
                <a:gd name="connsiteY16" fmla="*/ 367163 h 607145"/>
                <a:gd name="connsiteX17" fmla="*/ 162746 w 461074"/>
                <a:gd name="connsiteY17" fmla="*/ 367163 h 607145"/>
                <a:gd name="connsiteX18" fmla="*/ 230515 w 461074"/>
                <a:gd name="connsiteY18" fmla="*/ 197990 h 607145"/>
                <a:gd name="connsiteX19" fmla="*/ 219286 w 461074"/>
                <a:gd name="connsiteY19" fmla="*/ 209203 h 607145"/>
                <a:gd name="connsiteX20" fmla="*/ 230515 w 461074"/>
                <a:gd name="connsiteY20" fmla="*/ 220317 h 607145"/>
                <a:gd name="connsiteX21" fmla="*/ 241646 w 461074"/>
                <a:gd name="connsiteY21" fmla="*/ 209203 h 607145"/>
                <a:gd name="connsiteX22" fmla="*/ 230515 w 461074"/>
                <a:gd name="connsiteY22" fmla="*/ 197990 h 607145"/>
                <a:gd name="connsiteX23" fmla="*/ 230515 w 461074"/>
                <a:gd name="connsiteY23" fmla="*/ 178319 h 607145"/>
                <a:gd name="connsiteX24" fmla="*/ 261346 w 461074"/>
                <a:gd name="connsiteY24" fmla="*/ 209203 h 607145"/>
                <a:gd name="connsiteX25" fmla="*/ 240365 w 461074"/>
                <a:gd name="connsiteY25" fmla="*/ 238415 h 607145"/>
                <a:gd name="connsiteX26" fmla="*/ 240365 w 461074"/>
                <a:gd name="connsiteY26" fmla="*/ 251791 h 607145"/>
                <a:gd name="connsiteX27" fmla="*/ 346058 w 461074"/>
                <a:gd name="connsiteY27" fmla="*/ 251791 h 607145"/>
                <a:gd name="connsiteX28" fmla="*/ 355908 w 461074"/>
                <a:gd name="connsiteY28" fmla="*/ 261627 h 607145"/>
                <a:gd name="connsiteX29" fmla="*/ 346058 w 461074"/>
                <a:gd name="connsiteY29" fmla="*/ 271462 h 607145"/>
                <a:gd name="connsiteX30" fmla="*/ 334927 w 461074"/>
                <a:gd name="connsiteY30" fmla="*/ 271462 h 607145"/>
                <a:gd name="connsiteX31" fmla="*/ 334927 w 461074"/>
                <a:gd name="connsiteY31" fmla="*/ 280511 h 607145"/>
                <a:gd name="connsiteX32" fmla="*/ 376101 w 461074"/>
                <a:gd name="connsiteY32" fmla="*/ 373064 h 607145"/>
                <a:gd name="connsiteX33" fmla="*/ 376397 w 461074"/>
                <a:gd name="connsiteY33" fmla="*/ 373753 h 607145"/>
                <a:gd name="connsiteX34" fmla="*/ 376495 w 461074"/>
                <a:gd name="connsiteY34" fmla="*/ 374048 h 607145"/>
                <a:gd name="connsiteX35" fmla="*/ 376594 w 461074"/>
                <a:gd name="connsiteY35" fmla="*/ 374638 h 607145"/>
                <a:gd name="connsiteX36" fmla="*/ 376692 w 461074"/>
                <a:gd name="connsiteY36" fmla="*/ 375031 h 607145"/>
                <a:gd name="connsiteX37" fmla="*/ 376791 w 461074"/>
                <a:gd name="connsiteY37" fmla="*/ 375425 h 607145"/>
                <a:gd name="connsiteX38" fmla="*/ 376889 w 461074"/>
                <a:gd name="connsiteY38" fmla="*/ 376015 h 607145"/>
                <a:gd name="connsiteX39" fmla="*/ 376889 w 461074"/>
                <a:gd name="connsiteY39" fmla="*/ 376212 h 607145"/>
                <a:gd name="connsiteX40" fmla="*/ 376889 w 461074"/>
                <a:gd name="connsiteY40" fmla="*/ 376998 h 607145"/>
                <a:gd name="connsiteX41" fmla="*/ 325077 w 461074"/>
                <a:gd name="connsiteY41" fmla="*/ 418308 h 607145"/>
                <a:gd name="connsiteX42" fmla="*/ 273167 w 461074"/>
                <a:gd name="connsiteY42" fmla="*/ 376998 h 607145"/>
                <a:gd name="connsiteX43" fmla="*/ 273167 w 461074"/>
                <a:gd name="connsiteY43" fmla="*/ 376212 h 607145"/>
                <a:gd name="connsiteX44" fmla="*/ 273265 w 461074"/>
                <a:gd name="connsiteY44" fmla="*/ 376015 h 607145"/>
                <a:gd name="connsiteX45" fmla="*/ 273265 w 461074"/>
                <a:gd name="connsiteY45" fmla="*/ 375425 h 607145"/>
                <a:gd name="connsiteX46" fmla="*/ 273364 w 461074"/>
                <a:gd name="connsiteY46" fmla="*/ 375031 h 607145"/>
                <a:gd name="connsiteX47" fmla="*/ 273462 w 461074"/>
                <a:gd name="connsiteY47" fmla="*/ 374638 h 607145"/>
                <a:gd name="connsiteX48" fmla="*/ 273659 w 461074"/>
                <a:gd name="connsiteY48" fmla="*/ 374048 h 607145"/>
                <a:gd name="connsiteX49" fmla="*/ 273758 w 461074"/>
                <a:gd name="connsiteY49" fmla="*/ 373753 h 607145"/>
                <a:gd name="connsiteX50" fmla="*/ 273955 w 461074"/>
                <a:gd name="connsiteY50" fmla="*/ 373064 h 607145"/>
                <a:gd name="connsiteX51" fmla="*/ 274053 w 461074"/>
                <a:gd name="connsiteY51" fmla="*/ 373064 h 607145"/>
                <a:gd name="connsiteX52" fmla="*/ 315227 w 461074"/>
                <a:gd name="connsiteY52" fmla="*/ 280511 h 607145"/>
                <a:gd name="connsiteX53" fmla="*/ 315227 w 461074"/>
                <a:gd name="connsiteY53" fmla="*/ 271462 h 607145"/>
                <a:gd name="connsiteX54" fmla="*/ 240365 w 461074"/>
                <a:gd name="connsiteY54" fmla="*/ 271462 h 607145"/>
                <a:gd name="connsiteX55" fmla="*/ 240365 w 461074"/>
                <a:gd name="connsiteY55" fmla="*/ 358311 h 607145"/>
                <a:gd name="connsiteX56" fmla="*/ 261346 w 461074"/>
                <a:gd name="connsiteY56" fmla="*/ 387523 h 607145"/>
                <a:gd name="connsiteX57" fmla="*/ 261346 w 461074"/>
                <a:gd name="connsiteY57" fmla="*/ 461585 h 607145"/>
                <a:gd name="connsiteX58" fmla="*/ 283017 w 461074"/>
                <a:gd name="connsiteY58" fmla="*/ 461585 h 607145"/>
                <a:gd name="connsiteX59" fmla="*/ 292867 w 461074"/>
                <a:gd name="connsiteY59" fmla="*/ 471420 h 607145"/>
                <a:gd name="connsiteX60" fmla="*/ 283017 w 461074"/>
                <a:gd name="connsiteY60" fmla="*/ 481256 h 607145"/>
                <a:gd name="connsiteX61" fmla="*/ 177915 w 461074"/>
                <a:gd name="connsiteY61" fmla="*/ 481256 h 607145"/>
                <a:gd name="connsiteX62" fmla="*/ 168065 w 461074"/>
                <a:gd name="connsiteY62" fmla="*/ 471420 h 607145"/>
                <a:gd name="connsiteX63" fmla="*/ 177915 w 461074"/>
                <a:gd name="connsiteY63" fmla="*/ 461585 h 607145"/>
                <a:gd name="connsiteX64" fmla="*/ 199586 w 461074"/>
                <a:gd name="connsiteY64" fmla="*/ 461585 h 607145"/>
                <a:gd name="connsiteX65" fmla="*/ 199586 w 461074"/>
                <a:gd name="connsiteY65" fmla="*/ 387523 h 607145"/>
                <a:gd name="connsiteX66" fmla="*/ 220665 w 461074"/>
                <a:gd name="connsiteY66" fmla="*/ 358311 h 607145"/>
                <a:gd name="connsiteX67" fmla="*/ 220665 w 461074"/>
                <a:gd name="connsiteY67" fmla="*/ 271462 h 607145"/>
                <a:gd name="connsiteX68" fmla="*/ 145804 w 461074"/>
                <a:gd name="connsiteY68" fmla="*/ 271462 h 607145"/>
                <a:gd name="connsiteX69" fmla="*/ 145804 w 461074"/>
                <a:gd name="connsiteY69" fmla="*/ 280511 h 607145"/>
                <a:gd name="connsiteX70" fmla="*/ 186977 w 461074"/>
                <a:gd name="connsiteY70" fmla="*/ 373064 h 607145"/>
                <a:gd name="connsiteX71" fmla="*/ 187273 w 461074"/>
                <a:gd name="connsiteY71" fmla="*/ 373753 h 607145"/>
                <a:gd name="connsiteX72" fmla="*/ 187371 w 461074"/>
                <a:gd name="connsiteY72" fmla="*/ 374048 h 607145"/>
                <a:gd name="connsiteX73" fmla="*/ 187470 w 461074"/>
                <a:gd name="connsiteY73" fmla="*/ 374638 h 607145"/>
                <a:gd name="connsiteX74" fmla="*/ 187568 w 461074"/>
                <a:gd name="connsiteY74" fmla="*/ 375031 h 607145"/>
                <a:gd name="connsiteX75" fmla="*/ 187667 w 461074"/>
                <a:gd name="connsiteY75" fmla="*/ 375425 h 607145"/>
                <a:gd name="connsiteX76" fmla="*/ 187765 w 461074"/>
                <a:gd name="connsiteY76" fmla="*/ 376015 h 607145"/>
                <a:gd name="connsiteX77" fmla="*/ 187765 w 461074"/>
                <a:gd name="connsiteY77" fmla="*/ 376212 h 607145"/>
                <a:gd name="connsiteX78" fmla="*/ 187765 w 461074"/>
                <a:gd name="connsiteY78" fmla="*/ 376998 h 607145"/>
                <a:gd name="connsiteX79" fmla="*/ 135953 w 461074"/>
                <a:gd name="connsiteY79" fmla="*/ 418308 h 607145"/>
                <a:gd name="connsiteX80" fmla="*/ 84043 w 461074"/>
                <a:gd name="connsiteY80" fmla="*/ 376998 h 607145"/>
                <a:gd name="connsiteX81" fmla="*/ 84043 w 461074"/>
                <a:gd name="connsiteY81" fmla="*/ 376212 h 607145"/>
                <a:gd name="connsiteX82" fmla="*/ 84142 w 461074"/>
                <a:gd name="connsiteY82" fmla="*/ 376015 h 607145"/>
                <a:gd name="connsiteX83" fmla="*/ 84142 w 461074"/>
                <a:gd name="connsiteY83" fmla="*/ 375425 h 607145"/>
                <a:gd name="connsiteX84" fmla="*/ 84240 w 461074"/>
                <a:gd name="connsiteY84" fmla="*/ 375031 h 607145"/>
                <a:gd name="connsiteX85" fmla="*/ 84339 w 461074"/>
                <a:gd name="connsiteY85" fmla="*/ 374638 h 607145"/>
                <a:gd name="connsiteX86" fmla="*/ 84536 w 461074"/>
                <a:gd name="connsiteY86" fmla="*/ 374048 h 607145"/>
                <a:gd name="connsiteX87" fmla="*/ 84634 w 461074"/>
                <a:gd name="connsiteY87" fmla="*/ 373753 h 607145"/>
                <a:gd name="connsiteX88" fmla="*/ 84831 w 461074"/>
                <a:gd name="connsiteY88" fmla="*/ 373064 h 607145"/>
                <a:gd name="connsiteX89" fmla="*/ 84930 w 461074"/>
                <a:gd name="connsiteY89" fmla="*/ 373064 h 607145"/>
                <a:gd name="connsiteX90" fmla="*/ 126103 w 461074"/>
                <a:gd name="connsiteY90" fmla="*/ 280511 h 607145"/>
                <a:gd name="connsiteX91" fmla="*/ 126103 w 461074"/>
                <a:gd name="connsiteY91" fmla="*/ 271462 h 607145"/>
                <a:gd name="connsiteX92" fmla="*/ 114874 w 461074"/>
                <a:gd name="connsiteY92" fmla="*/ 271462 h 607145"/>
                <a:gd name="connsiteX93" fmla="*/ 105024 w 461074"/>
                <a:gd name="connsiteY93" fmla="*/ 261627 h 607145"/>
                <a:gd name="connsiteX94" fmla="*/ 114874 w 461074"/>
                <a:gd name="connsiteY94" fmla="*/ 251791 h 607145"/>
                <a:gd name="connsiteX95" fmla="*/ 220665 w 461074"/>
                <a:gd name="connsiteY95" fmla="*/ 251791 h 607145"/>
                <a:gd name="connsiteX96" fmla="*/ 220665 w 461074"/>
                <a:gd name="connsiteY96" fmla="*/ 238415 h 607145"/>
                <a:gd name="connsiteX97" fmla="*/ 199586 w 461074"/>
                <a:gd name="connsiteY97" fmla="*/ 209203 h 607145"/>
                <a:gd name="connsiteX98" fmla="*/ 230515 w 461074"/>
                <a:gd name="connsiteY98" fmla="*/ 178319 h 607145"/>
                <a:gd name="connsiteX99" fmla="*/ 30837 w 461074"/>
                <a:gd name="connsiteY99" fmla="*/ 40621 h 607145"/>
                <a:gd name="connsiteX100" fmla="*/ 19704 w 461074"/>
                <a:gd name="connsiteY100" fmla="*/ 51833 h 607145"/>
                <a:gd name="connsiteX101" fmla="*/ 19704 w 461074"/>
                <a:gd name="connsiteY101" fmla="*/ 576360 h 607145"/>
                <a:gd name="connsiteX102" fmla="*/ 30837 w 461074"/>
                <a:gd name="connsiteY102" fmla="*/ 587474 h 607145"/>
                <a:gd name="connsiteX103" fmla="*/ 430139 w 461074"/>
                <a:gd name="connsiteY103" fmla="*/ 587474 h 607145"/>
                <a:gd name="connsiteX104" fmla="*/ 441370 w 461074"/>
                <a:gd name="connsiteY104" fmla="*/ 576360 h 607145"/>
                <a:gd name="connsiteX105" fmla="*/ 441370 w 461074"/>
                <a:gd name="connsiteY105" fmla="*/ 51833 h 607145"/>
                <a:gd name="connsiteX106" fmla="*/ 430139 w 461074"/>
                <a:gd name="connsiteY106" fmla="*/ 40621 h 607145"/>
                <a:gd name="connsiteX107" fmla="*/ 166795 w 461074"/>
                <a:gd name="connsiteY107" fmla="*/ 40621 h 607145"/>
                <a:gd name="connsiteX108" fmla="*/ 166795 w 461074"/>
                <a:gd name="connsiteY108" fmla="*/ 156679 h 607145"/>
                <a:gd name="connsiteX109" fmla="*/ 162164 w 461074"/>
                <a:gd name="connsiteY109" fmla="*/ 165040 h 607145"/>
                <a:gd name="connsiteX110" fmla="*/ 156943 w 461074"/>
                <a:gd name="connsiteY110" fmla="*/ 166515 h 607145"/>
                <a:gd name="connsiteX111" fmla="*/ 152509 w 461074"/>
                <a:gd name="connsiteY111" fmla="*/ 165531 h 607145"/>
                <a:gd name="connsiteX112" fmla="*/ 114874 w 461074"/>
                <a:gd name="connsiteY112" fmla="*/ 146746 h 607145"/>
                <a:gd name="connsiteX113" fmla="*/ 77240 w 461074"/>
                <a:gd name="connsiteY113" fmla="*/ 165531 h 607145"/>
                <a:gd name="connsiteX114" fmla="*/ 67683 w 461074"/>
                <a:gd name="connsiteY114" fmla="*/ 165040 h 607145"/>
                <a:gd name="connsiteX115" fmla="*/ 63053 w 461074"/>
                <a:gd name="connsiteY115" fmla="*/ 156679 h 607145"/>
                <a:gd name="connsiteX116" fmla="*/ 63053 w 461074"/>
                <a:gd name="connsiteY116" fmla="*/ 40621 h 607145"/>
                <a:gd name="connsiteX117" fmla="*/ 83348 w 461074"/>
                <a:gd name="connsiteY117" fmla="*/ 19671 h 607145"/>
                <a:gd name="connsiteX118" fmla="*/ 82757 w 461074"/>
                <a:gd name="connsiteY118" fmla="*/ 20359 h 607145"/>
                <a:gd name="connsiteX119" fmla="*/ 82757 w 461074"/>
                <a:gd name="connsiteY119" fmla="*/ 140844 h 607145"/>
                <a:gd name="connsiteX120" fmla="*/ 110540 w 461074"/>
                <a:gd name="connsiteY120" fmla="*/ 126976 h 607145"/>
                <a:gd name="connsiteX121" fmla="*/ 114874 w 461074"/>
                <a:gd name="connsiteY121" fmla="*/ 125894 h 607145"/>
                <a:gd name="connsiteX122" fmla="*/ 119308 w 461074"/>
                <a:gd name="connsiteY122" fmla="*/ 126976 h 607145"/>
                <a:gd name="connsiteX123" fmla="*/ 147090 w 461074"/>
                <a:gd name="connsiteY123" fmla="*/ 140844 h 607145"/>
                <a:gd name="connsiteX124" fmla="*/ 147090 w 461074"/>
                <a:gd name="connsiteY124" fmla="*/ 20359 h 607145"/>
                <a:gd name="connsiteX125" fmla="*/ 146401 w 461074"/>
                <a:gd name="connsiteY125" fmla="*/ 19671 h 607145"/>
                <a:gd name="connsiteX126" fmla="*/ 83348 w 461074"/>
                <a:gd name="connsiteY126" fmla="*/ 0 h 607145"/>
                <a:gd name="connsiteX127" fmla="*/ 146401 w 461074"/>
                <a:gd name="connsiteY127" fmla="*/ 0 h 607145"/>
                <a:gd name="connsiteX128" fmla="*/ 166795 w 461074"/>
                <a:gd name="connsiteY128" fmla="*/ 20359 h 607145"/>
                <a:gd name="connsiteX129" fmla="*/ 166795 w 461074"/>
                <a:gd name="connsiteY129" fmla="*/ 20950 h 607145"/>
                <a:gd name="connsiteX130" fmla="*/ 430139 w 461074"/>
                <a:gd name="connsiteY130" fmla="*/ 20950 h 607145"/>
                <a:gd name="connsiteX131" fmla="*/ 461074 w 461074"/>
                <a:gd name="connsiteY131" fmla="*/ 51833 h 607145"/>
                <a:gd name="connsiteX132" fmla="*/ 461074 w 461074"/>
                <a:gd name="connsiteY132" fmla="*/ 576360 h 607145"/>
                <a:gd name="connsiteX133" fmla="*/ 430139 w 461074"/>
                <a:gd name="connsiteY133" fmla="*/ 607145 h 607145"/>
                <a:gd name="connsiteX134" fmla="*/ 30837 w 461074"/>
                <a:gd name="connsiteY134" fmla="*/ 607145 h 607145"/>
                <a:gd name="connsiteX135" fmla="*/ 0 w 461074"/>
                <a:gd name="connsiteY135" fmla="*/ 576360 h 607145"/>
                <a:gd name="connsiteX136" fmla="*/ 0 w 461074"/>
                <a:gd name="connsiteY136" fmla="*/ 51833 h 607145"/>
                <a:gd name="connsiteX137" fmla="*/ 30837 w 461074"/>
                <a:gd name="connsiteY137" fmla="*/ 20950 h 607145"/>
                <a:gd name="connsiteX138" fmla="*/ 63053 w 461074"/>
                <a:gd name="connsiteY138" fmla="*/ 20950 h 607145"/>
                <a:gd name="connsiteX139" fmla="*/ 63053 w 461074"/>
                <a:gd name="connsiteY139" fmla="*/ 20359 h 607145"/>
                <a:gd name="connsiteX140" fmla="*/ 83348 w 461074"/>
                <a:gd name="connsiteY140" fmla="*/ 0 h 60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461074" h="607145">
                  <a:moveTo>
                    <a:pt x="296512" y="386834"/>
                  </a:moveTo>
                  <a:cubicBezTo>
                    <a:pt x="301929" y="393817"/>
                    <a:pt x="312863" y="398637"/>
                    <a:pt x="325077" y="398637"/>
                  </a:cubicBezTo>
                  <a:cubicBezTo>
                    <a:pt x="337291" y="398637"/>
                    <a:pt x="348126" y="393817"/>
                    <a:pt x="353544" y="386834"/>
                  </a:cubicBezTo>
                  <a:close/>
                  <a:moveTo>
                    <a:pt x="107388" y="386834"/>
                  </a:moveTo>
                  <a:cubicBezTo>
                    <a:pt x="112806" y="393817"/>
                    <a:pt x="123739" y="398637"/>
                    <a:pt x="135953" y="398637"/>
                  </a:cubicBezTo>
                  <a:cubicBezTo>
                    <a:pt x="148168" y="398637"/>
                    <a:pt x="159003" y="393817"/>
                    <a:pt x="164421" y="386834"/>
                  </a:cubicBezTo>
                  <a:close/>
                  <a:moveTo>
                    <a:pt x="230515" y="376408"/>
                  </a:moveTo>
                  <a:cubicBezTo>
                    <a:pt x="224310" y="376408"/>
                    <a:pt x="219286" y="381424"/>
                    <a:pt x="219286" y="387523"/>
                  </a:cubicBezTo>
                  <a:lnTo>
                    <a:pt x="219286" y="461585"/>
                  </a:lnTo>
                  <a:lnTo>
                    <a:pt x="241646" y="461585"/>
                  </a:lnTo>
                  <a:lnTo>
                    <a:pt x="241646" y="387523"/>
                  </a:lnTo>
                  <a:cubicBezTo>
                    <a:pt x="241646" y="381424"/>
                    <a:pt x="236622" y="376408"/>
                    <a:pt x="230515" y="376408"/>
                  </a:cubicBezTo>
                  <a:close/>
                  <a:moveTo>
                    <a:pt x="325077" y="306871"/>
                  </a:moveTo>
                  <a:lnTo>
                    <a:pt x="298186" y="367163"/>
                  </a:lnTo>
                  <a:lnTo>
                    <a:pt x="351870" y="367163"/>
                  </a:lnTo>
                  <a:close/>
                  <a:moveTo>
                    <a:pt x="135953" y="306871"/>
                  </a:moveTo>
                  <a:lnTo>
                    <a:pt x="109062" y="367163"/>
                  </a:lnTo>
                  <a:lnTo>
                    <a:pt x="162746" y="367163"/>
                  </a:lnTo>
                  <a:close/>
                  <a:moveTo>
                    <a:pt x="230515" y="197990"/>
                  </a:moveTo>
                  <a:cubicBezTo>
                    <a:pt x="224310" y="197990"/>
                    <a:pt x="219286" y="203006"/>
                    <a:pt x="219286" y="209203"/>
                  </a:cubicBezTo>
                  <a:cubicBezTo>
                    <a:pt x="219286" y="215301"/>
                    <a:pt x="224310" y="220317"/>
                    <a:pt x="230515" y="220317"/>
                  </a:cubicBezTo>
                  <a:cubicBezTo>
                    <a:pt x="236622" y="220317"/>
                    <a:pt x="241646" y="215301"/>
                    <a:pt x="241646" y="209203"/>
                  </a:cubicBezTo>
                  <a:cubicBezTo>
                    <a:pt x="241646" y="203006"/>
                    <a:pt x="236622" y="197990"/>
                    <a:pt x="230515" y="197990"/>
                  </a:cubicBezTo>
                  <a:close/>
                  <a:moveTo>
                    <a:pt x="230515" y="178319"/>
                  </a:moveTo>
                  <a:cubicBezTo>
                    <a:pt x="247458" y="178319"/>
                    <a:pt x="261346" y="192187"/>
                    <a:pt x="261346" y="209203"/>
                  </a:cubicBezTo>
                  <a:cubicBezTo>
                    <a:pt x="261346" y="222678"/>
                    <a:pt x="252580" y="234284"/>
                    <a:pt x="240365" y="238415"/>
                  </a:cubicBezTo>
                  <a:lnTo>
                    <a:pt x="240365" y="251791"/>
                  </a:lnTo>
                  <a:lnTo>
                    <a:pt x="346058" y="251791"/>
                  </a:lnTo>
                  <a:cubicBezTo>
                    <a:pt x="351476" y="251791"/>
                    <a:pt x="355908" y="256217"/>
                    <a:pt x="355908" y="261627"/>
                  </a:cubicBezTo>
                  <a:cubicBezTo>
                    <a:pt x="355908" y="267036"/>
                    <a:pt x="351476" y="271462"/>
                    <a:pt x="346058" y="271462"/>
                  </a:cubicBezTo>
                  <a:lnTo>
                    <a:pt x="334927" y="271462"/>
                  </a:lnTo>
                  <a:lnTo>
                    <a:pt x="334927" y="280511"/>
                  </a:lnTo>
                  <a:lnTo>
                    <a:pt x="376101" y="373064"/>
                  </a:lnTo>
                  <a:cubicBezTo>
                    <a:pt x="376200" y="373261"/>
                    <a:pt x="376298" y="373556"/>
                    <a:pt x="376397" y="373753"/>
                  </a:cubicBezTo>
                  <a:cubicBezTo>
                    <a:pt x="376397" y="373851"/>
                    <a:pt x="376397" y="373949"/>
                    <a:pt x="376495" y="374048"/>
                  </a:cubicBezTo>
                  <a:cubicBezTo>
                    <a:pt x="376495" y="374244"/>
                    <a:pt x="376594" y="374441"/>
                    <a:pt x="376594" y="374638"/>
                  </a:cubicBezTo>
                  <a:cubicBezTo>
                    <a:pt x="376594" y="374736"/>
                    <a:pt x="376692" y="374835"/>
                    <a:pt x="376692" y="375031"/>
                  </a:cubicBezTo>
                  <a:cubicBezTo>
                    <a:pt x="376692" y="375130"/>
                    <a:pt x="376791" y="375228"/>
                    <a:pt x="376791" y="375425"/>
                  </a:cubicBezTo>
                  <a:cubicBezTo>
                    <a:pt x="376791" y="375621"/>
                    <a:pt x="376889" y="375818"/>
                    <a:pt x="376889" y="376015"/>
                  </a:cubicBezTo>
                  <a:cubicBezTo>
                    <a:pt x="376889" y="376113"/>
                    <a:pt x="376889" y="376212"/>
                    <a:pt x="376889" y="376212"/>
                  </a:cubicBezTo>
                  <a:cubicBezTo>
                    <a:pt x="376889" y="376507"/>
                    <a:pt x="376889" y="376703"/>
                    <a:pt x="376889" y="376998"/>
                  </a:cubicBezTo>
                  <a:cubicBezTo>
                    <a:pt x="376889" y="399817"/>
                    <a:pt x="353643" y="418308"/>
                    <a:pt x="325077" y="418308"/>
                  </a:cubicBezTo>
                  <a:cubicBezTo>
                    <a:pt x="296413" y="418308"/>
                    <a:pt x="273167" y="399817"/>
                    <a:pt x="273167" y="376998"/>
                  </a:cubicBezTo>
                  <a:cubicBezTo>
                    <a:pt x="273167" y="376703"/>
                    <a:pt x="273167" y="376507"/>
                    <a:pt x="273167" y="376212"/>
                  </a:cubicBezTo>
                  <a:cubicBezTo>
                    <a:pt x="273167" y="376212"/>
                    <a:pt x="273167" y="376113"/>
                    <a:pt x="273265" y="376015"/>
                  </a:cubicBezTo>
                  <a:cubicBezTo>
                    <a:pt x="273265" y="375818"/>
                    <a:pt x="273265" y="375621"/>
                    <a:pt x="273265" y="375425"/>
                  </a:cubicBezTo>
                  <a:cubicBezTo>
                    <a:pt x="273364" y="375228"/>
                    <a:pt x="273364" y="375130"/>
                    <a:pt x="273364" y="375031"/>
                  </a:cubicBezTo>
                  <a:cubicBezTo>
                    <a:pt x="273364" y="374835"/>
                    <a:pt x="273462" y="374736"/>
                    <a:pt x="273462" y="374638"/>
                  </a:cubicBezTo>
                  <a:cubicBezTo>
                    <a:pt x="273561" y="374441"/>
                    <a:pt x="273561" y="374244"/>
                    <a:pt x="273659" y="374048"/>
                  </a:cubicBezTo>
                  <a:cubicBezTo>
                    <a:pt x="273659" y="373949"/>
                    <a:pt x="273659" y="373851"/>
                    <a:pt x="273758" y="373753"/>
                  </a:cubicBezTo>
                  <a:cubicBezTo>
                    <a:pt x="273856" y="373556"/>
                    <a:pt x="273856" y="373359"/>
                    <a:pt x="273955" y="373064"/>
                  </a:cubicBezTo>
                  <a:cubicBezTo>
                    <a:pt x="273955" y="373064"/>
                    <a:pt x="274053" y="373064"/>
                    <a:pt x="274053" y="373064"/>
                  </a:cubicBezTo>
                  <a:lnTo>
                    <a:pt x="315227" y="280511"/>
                  </a:lnTo>
                  <a:lnTo>
                    <a:pt x="315227" y="271462"/>
                  </a:lnTo>
                  <a:lnTo>
                    <a:pt x="240365" y="271462"/>
                  </a:lnTo>
                  <a:lnTo>
                    <a:pt x="240365" y="358311"/>
                  </a:lnTo>
                  <a:cubicBezTo>
                    <a:pt x="252580" y="362442"/>
                    <a:pt x="261346" y="373949"/>
                    <a:pt x="261346" y="387523"/>
                  </a:cubicBezTo>
                  <a:lnTo>
                    <a:pt x="261346" y="461585"/>
                  </a:lnTo>
                  <a:lnTo>
                    <a:pt x="283017" y="461585"/>
                  </a:lnTo>
                  <a:cubicBezTo>
                    <a:pt x="288434" y="461585"/>
                    <a:pt x="292867" y="466011"/>
                    <a:pt x="292867" y="471420"/>
                  </a:cubicBezTo>
                  <a:cubicBezTo>
                    <a:pt x="292867" y="476928"/>
                    <a:pt x="288434" y="481256"/>
                    <a:pt x="283017" y="481256"/>
                  </a:cubicBezTo>
                  <a:lnTo>
                    <a:pt x="177915" y="481256"/>
                  </a:lnTo>
                  <a:cubicBezTo>
                    <a:pt x="172498" y="481256"/>
                    <a:pt x="168065" y="476928"/>
                    <a:pt x="168065" y="471420"/>
                  </a:cubicBezTo>
                  <a:cubicBezTo>
                    <a:pt x="168065" y="466011"/>
                    <a:pt x="172498" y="461585"/>
                    <a:pt x="177915" y="461585"/>
                  </a:cubicBezTo>
                  <a:lnTo>
                    <a:pt x="199586" y="461585"/>
                  </a:lnTo>
                  <a:lnTo>
                    <a:pt x="199586" y="387523"/>
                  </a:lnTo>
                  <a:cubicBezTo>
                    <a:pt x="199586" y="373949"/>
                    <a:pt x="208451" y="362442"/>
                    <a:pt x="220665" y="358311"/>
                  </a:cubicBezTo>
                  <a:lnTo>
                    <a:pt x="220665" y="271462"/>
                  </a:lnTo>
                  <a:lnTo>
                    <a:pt x="145804" y="271462"/>
                  </a:lnTo>
                  <a:lnTo>
                    <a:pt x="145804" y="280511"/>
                  </a:lnTo>
                  <a:lnTo>
                    <a:pt x="186977" y="373064"/>
                  </a:lnTo>
                  <a:cubicBezTo>
                    <a:pt x="187076" y="373261"/>
                    <a:pt x="187174" y="373556"/>
                    <a:pt x="187273" y="373753"/>
                  </a:cubicBezTo>
                  <a:cubicBezTo>
                    <a:pt x="187273" y="373851"/>
                    <a:pt x="187273" y="373949"/>
                    <a:pt x="187371" y="374048"/>
                  </a:cubicBezTo>
                  <a:cubicBezTo>
                    <a:pt x="187371" y="374244"/>
                    <a:pt x="187470" y="374441"/>
                    <a:pt x="187470" y="374638"/>
                  </a:cubicBezTo>
                  <a:cubicBezTo>
                    <a:pt x="187470" y="374736"/>
                    <a:pt x="187568" y="374835"/>
                    <a:pt x="187568" y="375031"/>
                  </a:cubicBezTo>
                  <a:cubicBezTo>
                    <a:pt x="187568" y="375130"/>
                    <a:pt x="187667" y="375228"/>
                    <a:pt x="187667" y="375425"/>
                  </a:cubicBezTo>
                  <a:cubicBezTo>
                    <a:pt x="187667" y="375621"/>
                    <a:pt x="187765" y="375818"/>
                    <a:pt x="187765" y="376015"/>
                  </a:cubicBezTo>
                  <a:cubicBezTo>
                    <a:pt x="187765" y="376113"/>
                    <a:pt x="187765" y="376212"/>
                    <a:pt x="187765" y="376212"/>
                  </a:cubicBezTo>
                  <a:cubicBezTo>
                    <a:pt x="187765" y="376507"/>
                    <a:pt x="187765" y="376703"/>
                    <a:pt x="187765" y="376998"/>
                  </a:cubicBezTo>
                  <a:cubicBezTo>
                    <a:pt x="187765" y="399817"/>
                    <a:pt x="164519" y="418308"/>
                    <a:pt x="135953" y="418308"/>
                  </a:cubicBezTo>
                  <a:cubicBezTo>
                    <a:pt x="107289" y="418308"/>
                    <a:pt x="84043" y="399817"/>
                    <a:pt x="84043" y="376998"/>
                  </a:cubicBezTo>
                  <a:cubicBezTo>
                    <a:pt x="84043" y="376703"/>
                    <a:pt x="84043" y="376507"/>
                    <a:pt x="84043" y="376212"/>
                  </a:cubicBezTo>
                  <a:cubicBezTo>
                    <a:pt x="84043" y="376212"/>
                    <a:pt x="84043" y="376113"/>
                    <a:pt x="84142" y="376015"/>
                  </a:cubicBezTo>
                  <a:cubicBezTo>
                    <a:pt x="84142" y="375818"/>
                    <a:pt x="84142" y="375621"/>
                    <a:pt x="84142" y="375425"/>
                  </a:cubicBezTo>
                  <a:cubicBezTo>
                    <a:pt x="84240" y="375228"/>
                    <a:pt x="84240" y="375130"/>
                    <a:pt x="84240" y="375031"/>
                  </a:cubicBezTo>
                  <a:cubicBezTo>
                    <a:pt x="84240" y="374835"/>
                    <a:pt x="84339" y="374736"/>
                    <a:pt x="84339" y="374638"/>
                  </a:cubicBezTo>
                  <a:cubicBezTo>
                    <a:pt x="84437" y="374441"/>
                    <a:pt x="84437" y="374244"/>
                    <a:pt x="84536" y="374048"/>
                  </a:cubicBezTo>
                  <a:cubicBezTo>
                    <a:pt x="84536" y="373949"/>
                    <a:pt x="84536" y="373851"/>
                    <a:pt x="84634" y="373753"/>
                  </a:cubicBezTo>
                  <a:cubicBezTo>
                    <a:pt x="84733" y="373556"/>
                    <a:pt x="84733" y="373359"/>
                    <a:pt x="84831" y="373064"/>
                  </a:cubicBezTo>
                  <a:cubicBezTo>
                    <a:pt x="84831" y="373064"/>
                    <a:pt x="84930" y="373064"/>
                    <a:pt x="84930" y="373064"/>
                  </a:cubicBezTo>
                  <a:lnTo>
                    <a:pt x="126103" y="280511"/>
                  </a:lnTo>
                  <a:lnTo>
                    <a:pt x="126103" y="271462"/>
                  </a:lnTo>
                  <a:lnTo>
                    <a:pt x="114874" y="271462"/>
                  </a:lnTo>
                  <a:cubicBezTo>
                    <a:pt x="109456" y="271462"/>
                    <a:pt x="105024" y="267036"/>
                    <a:pt x="105024" y="261627"/>
                  </a:cubicBezTo>
                  <a:cubicBezTo>
                    <a:pt x="105024" y="256217"/>
                    <a:pt x="109456" y="251791"/>
                    <a:pt x="114874" y="251791"/>
                  </a:cubicBezTo>
                  <a:lnTo>
                    <a:pt x="220665" y="251791"/>
                  </a:lnTo>
                  <a:lnTo>
                    <a:pt x="220665" y="238415"/>
                  </a:lnTo>
                  <a:cubicBezTo>
                    <a:pt x="208451" y="234284"/>
                    <a:pt x="199586" y="222678"/>
                    <a:pt x="199586" y="209203"/>
                  </a:cubicBezTo>
                  <a:cubicBezTo>
                    <a:pt x="199586" y="192187"/>
                    <a:pt x="213474" y="178319"/>
                    <a:pt x="230515" y="178319"/>
                  </a:cubicBezTo>
                  <a:close/>
                  <a:moveTo>
                    <a:pt x="30837" y="40621"/>
                  </a:moveTo>
                  <a:cubicBezTo>
                    <a:pt x="24729" y="40621"/>
                    <a:pt x="19704" y="45637"/>
                    <a:pt x="19704" y="51833"/>
                  </a:cubicBezTo>
                  <a:lnTo>
                    <a:pt x="19704" y="576360"/>
                  </a:lnTo>
                  <a:cubicBezTo>
                    <a:pt x="19704" y="582458"/>
                    <a:pt x="24729" y="587474"/>
                    <a:pt x="30837" y="587474"/>
                  </a:cubicBezTo>
                  <a:lnTo>
                    <a:pt x="430139" y="587474"/>
                  </a:lnTo>
                  <a:cubicBezTo>
                    <a:pt x="436345" y="587474"/>
                    <a:pt x="441370" y="582458"/>
                    <a:pt x="441370" y="576360"/>
                  </a:cubicBezTo>
                  <a:lnTo>
                    <a:pt x="441370" y="51833"/>
                  </a:lnTo>
                  <a:cubicBezTo>
                    <a:pt x="441370" y="45637"/>
                    <a:pt x="436345" y="40621"/>
                    <a:pt x="430139" y="40621"/>
                  </a:cubicBezTo>
                  <a:lnTo>
                    <a:pt x="166795" y="40621"/>
                  </a:lnTo>
                  <a:lnTo>
                    <a:pt x="166795" y="156679"/>
                  </a:lnTo>
                  <a:cubicBezTo>
                    <a:pt x="166795" y="160122"/>
                    <a:pt x="165021" y="163269"/>
                    <a:pt x="162164" y="165040"/>
                  </a:cubicBezTo>
                  <a:cubicBezTo>
                    <a:pt x="160588" y="166023"/>
                    <a:pt x="158716" y="166515"/>
                    <a:pt x="156943" y="166515"/>
                  </a:cubicBezTo>
                  <a:cubicBezTo>
                    <a:pt x="155465" y="166515"/>
                    <a:pt x="153888" y="166220"/>
                    <a:pt x="152509" y="165531"/>
                  </a:cubicBezTo>
                  <a:lnTo>
                    <a:pt x="114874" y="146746"/>
                  </a:lnTo>
                  <a:lnTo>
                    <a:pt x="77240" y="165531"/>
                  </a:lnTo>
                  <a:cubicBezTo>
                    <a:pt x="74186" y="167007"/>
                    <a:pt x="70639" y="166908"/>
                    <a:pt x="67683" y="165040"/>
                  </a:cubicBezTo>
                  <a:cubicBezTo>
                    <a:pt x="64826" y="163269"/>
                    <a:pt x="63053" y="160122"/>
                    <a:pt x="63053" y="156679"/>
                  </a:cubicBezTo>
                  <a:lnTo>
                    <a:pt x="63053" y="40621"/>
                  </a:lnTo>
                  <a:close/>
                  <a:moveTo>
                    <a:pt x="83348" y="19671"/>
                  </a:moveTo>
                  <a:cubicBezTo>
                    <a:pt x="83052" y="19671"/>
                    <a:pt x="82757" y="19966"/>
                    <a:pt x="82757" y="20359"/>
                  </a:cubicBezTo>
                  <a:lnTo>
                    <a:pt x="82757" y="140844"/>
                  </a:lnTo>
                  <a:lnTo>
                    <a:pt x="110540" y="126976"/>
                  </a:lnTo>
                  <a:cubicBezTo>
                    <a:pt x="111919" y="126288"/>
                    <a:pt x="113397" y="125894"/>
                    <a:pt x="114874" y="125894"/>
                  </a:cubicBezTo>
                  <a:cubicBezTo>
                    <a:pt x="116451" y="125894"/>
                    <a:pt x="117929" y="126288"/>
                    <a:pt x="119308" y="126976"/>
                  </a:cubicBezTo>
                  <a:lnTo>
                    <a:pt x="147090" y="140844"/>
                  </a:lnTo>
                  <a:lnTo>
                    <a:pt x="147090" y="20359"/>
                  </a:lnTo>
                  <a:cubicBezTo>
                    <a:pt x="147090" y="19966"/>
                    <a:pt x="146795" y="19671"/>
                    <a:pt x="146401" y="19671"/>
                  </a:cubicBezTo>
                  <a:close/>
                  <a:moveTo>
                    <a:pt x="83348" y="0"/>
                  </a:moveTo>
                  <a:lnTo>
                    <a:pt x="146401" y="0"/>
                  </a:lnTo>
                  <a:cubicBezTo>
                    <a:pt x="157632" y="0"/>
                    <a:pt x="166795" y="9147"/>
                    <a:pt x="166795" y="20359"/>
                  </a:cubicBezTo>
                  <a:lnTo>
                    <a:pt x="166795" y="20950"/>
                  </a:lnTo>
                  <a:lnTo>
                    <a:pt x="430139" y="20950"/>
                  </a:lnTo>
                  <a:cubicBezTo>
                    <a:pt x="447183" y="20950"/>
                    <a:pt x="461074" y="34818"/>
                    <a:pt x="461074" y="51833"/>
                  </a:cubicBezTo>
                  <a:lnTo>
                    <a:pt x="461074" y="576360"/>
                  </a:lnTo>
                  <a:cubicBezTo>
                    <a:pt x="461074" y="593375"/>
                    <a:pt x="447183" y="607145"/>
                    <a:pt x="430139" y="607145"/>
                  </a:cubicBezTo>
                  <a:lnTo>
                    <a:pt x="30837" y="607145"/>
                  </a:lnTo>
                  <a:cubicBezTo>
                    <a:pt x="13793" y="607145"/>
                    <a:pt x="0" y="593375"/>
                    <a:pt x="0" y="576360"/>
                  </a:cubicBezTo>
                  <a:lnTo>
                    <a:pt x="0" y="51833"/>
                  </a:lnTo>
                  <a:cubicBezTo>
                    <a:pt x="0" y="34818"/>
                    <a:pt x="13793" y="20950"/>
                    <a:pt x="30837" y="20950"/>
                  </a:cubicBezTo>
                  <a:lnTo>
                    <a:pt x="63053" y="20950"/>
                  </a:lnTo>
                  <a:lnTo>
                    <a:pt x="63053" y="20359"/>
                  </a:lnTo>
                  <a:cubicBezTo>
                    <a:pt x="63053" y="9147"/>
                    <a:pt x="72117" y="0"/>
                    <a:pt x="833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0" name="law-book_125469"/>
            <p:cNvSpPr/>
            <p:nvPr/>
          </p:nvSpPr>
          <p:spPr>
            <a:xfrm>
              <a:off x="688972" y="3213410"/>
              <a:ext cx="491048" cy="416321"/>
            </a:xfrm>
            <a:custGeom>
              <a:avLst/>
              <a:gdLst>
                <a:gd name="connsiteX0" fmla="*/ 419502 w 608838"/>
                <a:gd name="connsiteY0" fmla="*/ 249308 h 516186"/>
                <a:gd name="connsiteX1" fmla="*/ 602285 w 608838"/>
                <a:gd name="connsiteY1" fmla="*/ 249308 h 516186"/>
                <a:gd name="connsiteX2" fmla="*/ 608838 w 608838"/>
                <a:gd name="connsiteY2" fmla="*/ 255951 h 516186"/>
                <a:gd name="connsiteX3" fmla="*/ 510844 w 608838"/>
                <a:gd name="connsiteY3" fmla="*/ 353815 h 516186"/>
                <a:gd name="connsiteX4" fmla="*/ 412949 w 608838"/>
                <a:gd name="connsiteY4" fmla="*/ 255951 h 516186"/>
                <a:gd name="connsiteX5" fmla="*/ 419502 w 608838"/>
                <a:gd name="connsiteY5" fmla="*/ 249308 h 516186"/>
                <a:gd name="connsiteX6" fmla="*/ 6651 w 608838"/>
                <a:gd name="connsiteY6" fmla="*/ 249308 h 516186"/>
                <a:gd name="connsiteX7" fmla="*/ 189309 w 608838"/>
                <a:gd name="connsiteY7" fmla="*/ 249308 h 516186"/>
                <a:gd name="connsiteX8" fmla="*/ 195960 w 608838"/>
                <a:gd name="connsiteY8" fmla="*/ 255951 h 516186"/>
                <a:gd name="connsiteX9" fmla="*/ 97980 w 608838"/>
                <a:gd name="connsiteY9" fmla="*/ 353815 h 516186"/>
                <a:gd name="connsiteX10" fmla="*/ 0 w 608838"/>
                <a:gd name="connsiteY10" fmla="*/ 255951 h 516186"/>
                <a:gd name="connsiteX11" fmla="*/ 6651 w 608838"/>
                <a:gd name="connsiteY11" fmla="*/ 249308 h 516186"/>
                <a:gd name="connsiteX12" fmla="*/ 304455 w 608838"/>
                <a:gd name="connsiteY12" fmla="*/ 0 h 516186"/>
                <a:gd name="connsiteX13" fmla="*/ 348037 w 608838"/>
                <a:gd name="connsiteY13" fmla="*/ 39851 h 516186"/>
                <a:gd name="connsiteX14" fmla="*/ 381691 w 608838"/>
                <a:gd name="connsiteY14" fmla="*/ 64436 h 516186"/>
                <a:gd name="connsiteX15" fmla="*/ 523259 w 608838"/>
                <a:gd name="connsiteY15" fmla="*/ 64436 h 516186"/>
                <a:gd name="connsiteX16" fmla="*/ 542519 w 608838"/>
                <a:gd name="connsiteY16" fmla="*/ 83668 h 516186"/>
                <a:gd name="connsiteX17" fmla="*/ 523259 w 608838"/>
                <a:gd name="connsiteY17" fmla="*/ 102900 h 516186"/>
                <a:gd name="connsiteX18" fmla="*/ 522366 w 608838"/>
                <a:gd name="connsiteY18" fmla="*/ 102900 h 516186"/>
                <a:gd name="connsiteX19" fmla="*/ 594440 w 608838"/>
                <a:gd name="connsiteY19" fmla="*/ 217101 h 516186"/>
                <a:gd name="connsiteX20" fmla="*/ 590568 w 608838"/>
                <a:gd name="connsiteY20" fmla="*/ 234251 h 516186"/>
                <a:gd name="connsiteX21" fmla="*/ 573394 w 608838"/>
                <a:gd name="connsiteY21" fmla="*/ 230385 h 516186"/>
                <a:gd name="connsiteX22" fmla="*/ 510850 w 608838"/>
                <a:gd name="connsiteY22" fmla="*/ 131252 h 516186"/>
                <a:gd name="connsiteX23" fmla="*/ 448405 w 608838"/>
                <a:gd name="connsiteY23" fmla="*/ 230385 h 516186"/>
                <a:gd name="connsiteX24" fmla="*/ 437882 w 608838"/>
                <a:gd name="connsiteY24" fmla="*/ 236135 h 516186"/>
                <a:gd name="connsiteX25" fmla="*/ 431231 w 608838"/>
                <a:gd name="connsiteY25" fmla="*/ 234251 h 516186"/>
                <a:gd name="connsiteX26" fmla="*/ 427359 w 608838"/>
                <a:gd name="connsiteY26" fmla="*/ 217101 h 516186"/>
                <a:gd name="connsiteX27" fmla="*/ 499433 w 608838"/>
                <a:gd name="connsiteY27" fmla="*/ 102900 h 516186"/>
                <a:gd name="connsiteX28" fmla="*/ 329274 w 608838"/>
                <a:gd name="connsiteY28" fmla="*/ 102900 h 516186"/>
                <a:gd name="connsiteX29" fmla="*/ 329274 w 608838"/>
                <a:gd name="connsiteY29" fmla="*/ 472469 h 516186"/>
                <a:gd name="connsiteX30" fmla="*/ 369679 w 608838"/>
                <a:gd name="connsiteY30" fmla="*/ 472469 h 516186"/>
                <a:gd name="connsiteX31" fmla="*/ 413361 w 608838"/>
                <a:gd name="connsiteY31" fmla="*/ 516186 h 516186"/>
                <a:gd name="connsiteX32" fmla="*/ 195450 w 608838"/>
                <a:gd name="connsiteY32" fmla="*/ 516186 h 516186"/>
                <a:gd name="connsiteX33" fmla="*/ 239231 w 608838"/>
                <a:gd name="connsiteY33" fmla="*/ 472469 h 516186"/>
                <a:gd name="connsiteX34" fmla="*/ 279636 w 608838"/>
                <a:gd name="connsiteY34" fmla="*/ 472469 h 516186"/>
                <a:gd name="connsiteX35" fmla="*/ 279636 w 608838"/>
                <a:gd name="connsiteY35" fmla="*/ 102900 h 516186"/>
                <a:gd name="connsiteX36" fmla="*/ 109378 w 608838"/>
                <a:gd name="connsiteY36" fmla="*/ 102900 h 516186"/>
                <a:gd name="connsiteX37" fmla="*/ 181452 w 608838"/>
                <a:gd name="connsiteY37" fmla="*/ 217101 h 516186"/>
                <a:gd name="connsiteX38" fmla="*/ 177580 w 608838"/>
                <a:gd name="connsiteY38" fmla="*/ 234251 h 516186"/>
                <a:gd name="connsiteX39" fmla="*/ 160505 w 608838"/>
                <a:gd name="connsiteY39" fmla="*/ 230385 h 516186"/>
                <a:gd name="connsiteX40" fmla="*/ 97961 w 608838"/>
                <a:gd name="connsiteY40" fmla="*/ 131252 h 516186"/>
                <a:gd name="connsiteX41" fmla="*/ 35417 w 608838"/>
                <a:gd name="connsiteY41" fmla="*/ 230385 h 516186"/>
                <a:gd name="connsiteX42" fmla="*/ 24894 w 608838"/>
                <a:gd name="connsiteY42" fmla="*/ 236135 h 516186"/>
                <a:gd name="connsiteX43" fmla="*/ 18342 w 608838"/>
                <a:gd name="connsiteY43" fmla="*/ 234251 h 516186"/>
                <a:gd name="connsiteX44" fmla="*/ 14371 w 608838"/>
                <a:gd name="connsiteY44" fmla="*/ 217101 h 516186"/>
                <a:gd name="connsiteX45" fmla="*/ 86544 w 608838"/>
                <a:gd name="connsiteY45" fmla="*/ 102900 h 516186"/>
                <a:gd name="connsiteX46" fmla="*/ 85651 w 608838"/>
                <a:gd name="connsiteY46" fmla="*/ 102900 h 516186"/>
                <a:gd name="connsiteX47" fmla="*/ 66391 w 608838"/>
                <a:gd name="connsiteY47" fmla="*/ 83668 h 516186"/>
                <a:gd name="connsiteX48" fmla="*/ 85651 w 608838"/>
                <a:gd name="connsiteY48" fmla="*/ 64436 h 516186"/>
                <a:gd name="connsiteX49" fmla="*/ 227218 w 608838"/>
                <a:gd name="connsiteY49" fmla="*/ 64436 h 516186"/>
                <a:gd name="connsiteX50" fmla="*/ 260773 w 608838"/>
                <a:gd name="connsiteY50" fmla="*/ 39851 h 516186"/>
                <a:gd name="connsiteX51" fmla="*/ 304455 w 608838"/>
                <a:gd name="connsiteY51" fmla="*/ 0 h 51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8838" h="516186">
                  <a:moveTo>
                    <a:pt x="419502" y="249308"/>
                  </a:moveTo>
                  <a:lnTo>
                    <a:pt x="602285" y="249308"/>
                  </a:lnTo>
                  <a:cubicBezTo>
                    <a:pt x="605860" y="249308"/>
                    <a:pt x="608838" y="252283"/>
                    <a:pt x="608838" y="255951"/>
                  </a:cubicBezTo>
                  <a:cubicBezTo>
                    <a:pt x="608838" y="309891"/>
                    <a:pt x="564954" y="353815"/>
                    <a:pt x="510844" y="353815"/>
                  </a:cubicBezTo>
                  <a:cubicBezTo>
                    <a:pt x="456833" y="353815"/>
                    <a:pt x="412949" y="309891"/>
                    <a:pt x="412949" y="255951"/>
                  </a:cubicBezTo>
                  <a:cubicBezTo>
                    <a:pt x="412949" y="252283"/>
                    <a:pt x="415829" y="249308"/>
                    <a:pt x="419502" y="249308"/>
                  </a:cubicBezTo>
                  <a:close/>
                  <a:moveTo>
                    <a:pt x="6651" y="249308"/>
                  </a:moveTo>
                  <a:lnTo>
                    <a:pt x="189309" y="249308"/>
                  </a:lnTo>
                  <a:cubicBezTo>
                    <a:pt x="192982" y="249308"/>
                    <a:pt x="195960" y="252283"/>
                    <a:pt x="195960" y="255951"/>
                  </a:cubicBezTo>
                  <a:cubicBezTo>
                    <a:pt x="195960" y="309891"/>
                    <a:pt x="151983" y="353815"/>
                    <a:pt x="97980" y="353815"/>
                  </a:cubicBezTo>
                  <a:cubicBezTo>
                    <a:pt x="43977" y="353815"/>
                    <a:pt x="0" y="309891"/>
                    <a:pt x="0" y="255951"/>
                  </a:cubicBezTo>
                  <a:cubicBezTo>
                    <a:pt x="0" y="252283"/>
                    <a:pt x="2978" y="249308"/>
                    <a:pt x="6651" y="249308"/>
                  </a:cubicBezTo>
                  <a:close/>
                  <a:moveTo>
                    <a:pt x="304455" y="0"/>
                  </a:moveTo>
                  <a:cubicBezTo>
                    <a:pt x="327288" y="0"/>
                    <a:pt x="346051" y="17546"/>
                    <a:pt x="348037" y="39851"/>
                  </a:cubicBezTo>
                  <a:cubicBezTo>
                    <a:pt x="361836" y="44114"/>
                    <a:pt x="373650" y="52838"/>
                    <a:pt x="381691" y="64436"/>
                  </a:cubicBezTo>
                  <a:lnTo>
                    <a:pt x="523259" y="64436"/>
                  </a:lnTo>
                  <a:cubicBezTo>
                    <a:pt x="533882" y="64436"/>
                    <a:pt x="542519" y="73061"/>
                    <a:pt x="542519" y="83668"/>
                  </a:cubicBezTo>
                  <a:cubicBezTo>
                    <a:pt x="542519" y="94275"/>
                    <a:pt x="533882" y="102900"/>
                    <a:pt x="523259" y="102900"/>
                  </a:cubicBezTo>
                  <a:lnTo>
                    <a:pt x="522366" y="102900"/>
                  </a:lnTo>
                  <a:lnTo>
                    <a:pt x="594440" y="217101"/>
                  </a:lnTo>
                  <a:cubicBezTo>
                    <a:pt x="598113" y="222950"/>
                    <a:pt x="596326" y="230583"/>
                    <a:pt x="590568" y="234251"/>
                  </a:cubicBezTo>
                  <a:cubicBezTo>
                    <a:pt x="584711" y="237919"/>
                    <a:pt x="577067" y="236135"/>
                    <a:pt x="573394" y="230385"/>
                  </a:cubicBezTo>
                  <a:lnTo>
                    <a:pt x="510850" y="131252"/>
                  </a:lnTo>
                  <a:lnTo>
                    <a:pt x="448405" y="230385"/>
                  </a:lnTo>
                  <a:cubicBezTo>
                    <a:pt x="446023" y="234053"/>
                    <a:pt x="441952" y="236135"/>
                    <a:pt x="437882" y="236135"/>
                  </a:cubicBezTo>
                  <a:cubicBezTo>
                    <a:pt x="435599" y="236135"/>
                    <a:pt x="433315" y="235540"/>
                    <a:pt x="431231" y="234251"/>
                  </a:cubicBezTo>
                  <a:cubicBezTo>
                    <a:pt x="425473" y="230583"/>
                    <a:pt x="423686" y="222950"/>
                    <a:pt x="427359" y="217101"/>
                  </a:cubicBezTo>
                  <a:lnTo>
                    <a:pt x="499433" y="102900"/>
                  </a:lnTo>
                  <a:lnTo>
                    <a:pt x="329274" y="102900"/>
                  </a:lnTo>
                  <a:lnTo>
                    <a:pt x="329274" y="472469"/>
                  </a:lnTo>
                  <a:lnTo>
                    <a:pt x="369679" y="472469"/>
                  </a:lnTo>
                  <a:cubicBezTo>
                    <a:pt x="393803" y="472469"/>
                    <a:pt x="413361" y="492097"/>
                    <a:pt x="413361" y="516186"/>
                  </a:cubicBezTo>
                  <a:lnTo>
                    <a:pt x="195450" y="516186"/>
                  </a:lnTo>
                  <a:cubicBezTo>
                    <a:pt x="195450" y="492097"/>
                    <a:pt x="215007" y="472469"/>
                    <a:pt x="239231" y="472469"/>
                  </a:cubicBezTo>
                  <a:lnTo>
                    <a:pt x="279636" y="472469"/>
                  </a:lnTo>
                  <a:lnTo>
                    <a:pt x="279636" y="102900"/>
                  </a:lnTo>
                  <a:lnTo>
                    <a:pt x="109378" y="102900"/>
                  </a:lnTo>
                  <a:lnTo>
                    <a:pt x="181452" y="217101"/>
                  </a:lnTo>
                  <a:cubicBezTo>
                    <a:pt x="185125" y="222950"/>
                    <a:pt x="183437" y="230583"/>
                    <a:pt x="177580" y="234251"/>
                  </a:cubicBezTo>
                  <a:cubicBezTo>
                    <a:pt x="171822" y="237919"/>
                    <a:pt x="164178" y="236135"/>
                    <a:pt x="160505" y="230385"/>
                  </a:cubicBezTo>
                  <a:lnTo>
                    <a:pt x="97961" y="131252"/>
                  </a:lnTo>
                  <a:lnTo>
                    <a:pt x="35417" y="230385"/>
                  </a:lnTo>
                  <a:cubicBezTo>
                    <a:pt x="33035" y="234053"/>
                    <a:pt x="29064" y="236135"/>
                    <a:pt x="24894" y="236135"/>
                  </a:cubicBezTo>
                  <a:cubicBezTo>
                    <a:pt x="22611" y="236135"/>
                    <a:pt x="20327" y="235540"/>
                    <a:pt x="18342" y="234251"/>
                  </a:cubicBezTo>
                  <a:cubicBezTo>
                    <a:pt x="12484" y="230583"/>
                    <a:pt x="10797" y="222950"/>
                    <a:pt x="14371" y="217101"/>
                  </a:cubicBezTo>
                  <a:lnTo>
                    <a:pt x="86544" y="102900"/>
                  </a:lnTo>
                  <a:lnTo>
                    <a:pt x="85651" y="102900"/>
                  </a:lnTo>
                  <a:cubicBezTo>
                    <a:pt x="74929" y="102900"/>
                    <a:pt x="66391" y="94275"/>
                    <a:pt x="66391" y="83668"/>
                  </a:cubicBezTo>
                  <a:cubicBezTo>
                    <a:pt x="66391" y="73061"/>
                    <a:pt x="74929" y="64436"/>
                    <a:pt x="85651" y="64436"/>
                  </a:cubicBezTo>
                  <a:lnTo>
                    <a:pt x="227218" y="64436"/>
                  </a:lnTo>
                  <a:cubicBezTo>
                    <a:pt x="235160" y="52838"/>
                    <a:pt x="246974" y="44114"/>
                    <a:pt x="260773" y="39851"/>
                  </a:cubicBezTo>
                  <a:cubicBezTo>
                    <a:pt x="262759" y="17546"/>
                    <a:pt x="281522" y="0"/>
                    <a:pt x="3044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6960" y="5347375"/>
            <a:ext cx="10958080" cy="635000"/>
            <a:chOff x="473430" y="5321300"/>
            <a:chExt cx="10958080" cy="635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矩形: 圆角 22"/>
            <p:cNvSpPr/>
            <p:nvPr/>
          </p:nvSpPr>
          <p:spPr>
            <a:xfrm>
              <a:off x="473430" y="5321300"/>
              <a:ext cx="2117370" cy="635000"/>
            </a:xfrm>
            <a:prstGeom prst="roundRect">
              <a:avLst/>
            </a:prstGeom>
            <a:solidFill>
              <a:srgbClr val="012CAD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spc="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有规可依</a:t>
              </a: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3420333" y="5321300"/>
              <a:ext cx="2117370" cy="635000"/>
            </a:xfrm>
            <a:prstGeom prst="roundRect">
              <a:avLst/>
            </a:prstGeom>
            <a:solidFill>
              <a:srgbClr val="EEAF2B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400" spc="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有规可循</a:t>
              </a:r>
              <a:endParaRPr lang="zh-CN" altLang="en-US" sz="2400" spc="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6367236" y="5321300"/>
              <a:ext cx="2117370" cy="635000"/>
            </a:xfrm>
            <a:prstGeom prst="roundRect">
              <a:avLst/>
            </a:prstGeom>
            <a:solidFill>
              <a:srgbClr val="012CAD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400" spc="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有规必依</a:t>
              </a:r>
              <a:endParaRPr lang="zh-CN" altLang="en-US" sz="2400" spc="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9314140" y="5321300"/>
              <a:ext cx="2117370" cy="635000"/>
            </a:xfrm>
            <a:prstGeom prst="roundRect">
              <a:avLst/>
            </a:prstGeom>
            <a:solidFill>
              <a:srgbClr val="EEAF2B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400" spc="6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违规必究</a:t>
              </a:r>
              <a:endParaRPr lang="zh-CN" altLang="en-US" sz="2400" spc="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8" r="6138"/>
          <a:stretch>
            <a:fillRect/>
          </a:stretch>
        </p:blipFill>
        <p:spPr bwMode="auto">
          <a:xfrm>
            <a:off x="9775" y="-1"/>
            <a:ext cx="12182225" cy="583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9775" y="-17042"/>
            <a:ext cx="12192000" cy="6875042"/>
          </a:xfrm>
          <a:prstGeom prst="rect">
            <a:avLst/>
          </a:prstGeom>
          <a:gradFill>
            <a:gsLst>
              <a:gs pos="0">
                <a:srgbClr val="012CAD">
                  <a:alpha val="42000"/>
                </a:srgbClr>
              </a:gs>
              <a:gs pos="23000">
                <a:srgbClr val="012CAD">
                  <a:alpha val="70000"/>
                </a:srgbClr>
              </a:gs>
              <a:gs pos="100000">
                <a:srgbClr val="012CAD">
                  <a:alpha val="6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6" name="Freeform 6"/>
          <p:cNvSpPr/>
          <p:nvPr/>
        </p:nvSpPr>
        <p:spPr bwMode="auto">
          <a:xfrm>
            <a:off x="354" y="5394169"/>
            <a:ext cx="12191646" cy="173964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7" name="Freeform 7"/>
          <p:cNvSpPr/>
          <p:nvPr/>
        </p:nvSpPr>
        <p:spPr bwMode="auto">
          <a:xfrm>
            <a:off x="354" y="5124752"/>
            <a:ext cx="12191646" cy="562283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sp>
        <p:nvSpPr>
          <p:cNvPr id="118" name="矩形 259"/>
          <p:cNvSpPr>
            <a:spLocks noChangeArrowheads="1"/>
          </p:cNvSpPr>
          <p:nvPr/>
        </p:nvSpPr>
        <p:spPr bwMode="auto">
          <a:xfrm>
            <a:off x="4452546" y="2458508"/>
            <a:ext cx="32869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cap="all" spc="600" dirty="0">
                <a:solidFill>
                  <a:schemeClr val="bg1"/>
                </a:solidFill>
                <a:cs typeface="+mn-ea"/>
                <a:sym typeface="微软雅黑" panose="020B0503020204020204" charset="-122"/>
              </a:rPr>
              <a:t>谢谢大家！</a:t>
            </a:r>
            <a:endParaRPr lang="en-US" altLang="zh-CN" sz="5400" b="1" cap="all" spc="600" dirty="0">
              <a:solidFill>
                <a:schemeClr val="bg1"/>
              </a:solidFill>
              <a:cs typeface="+mn-ea"/>
              <a:sym typeface="微软雅黑" panose="020B050302020402020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2934" r="3920" b="7955"/>
          <a:stretch>
            <a:fillRect/>
          </a:stretch>
        </p:blipFill>
        <p:spPr bwMode="auto">
          <a:xfrm>
            <a:off x="5102791" y="321081"/>
            <a:ext cx="2019300" cy="205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4ab2ec2-3826-433b-a8c4-e402b52a8ef5"/>
  <p:tag name="COMMONDATA" val="eyJoZGlkIjoiMzg3MjU2ZTkzYmIyMzYyMThiYjlhYjBkODJjNDg2M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"/>
  <p:tag name="ISLIDE.ICON" val="#402343;#16607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"/>
  <p:tag name="ISLIDE.ICON" val="#402343;#166078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"/>
  <p:tag name="ISLIDE.ICON" val="#402091;#114143;#158208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881645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#29496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147853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27857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27857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7857;"/>
  <p:tag name="ISLIDE.VECTOR" val="#779484;#211511;#189975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27857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27857;#67882;#180959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79484;#211511;"/>
  <p:tag name="ISLIDE.ICON" val="#27857;#67882;#180959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rai1taj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qrai1taj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qrai1taj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1614</Words>
  <Application>Microsoft Office PowerPoint</Application>
  <PresentationFormat>自定义</PresentationFormat>
  <Paragraphs>85</Paragraphs>
  <Slides>17</Slides>
  <Notes>17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0" baseType="lpstr">
      <vt:lpstr>Office 主题​​</vt:lpstr>
      <vt:lpstr>1_OfficePLUS</vt:lpstr>
      <vt:lpstr>2_OfficePLUS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#我给母校送模板#</dc:title>
  <dc:creator>振宇 徐</dc:creator>
  <cp:keywords>51PPT模板网</cp:keywords>
  <cp:lastModifiedBy>china</cp:lastModifiedBy>
  <cp:revision>174</cp:revision>
  <dcterms:created xsi:type="dcterms:W3CDTF">2019-03-30T08:26:00Z</dcterms:created>
  <dcterms:modified xsi:type="dcterms:W3CDTF">2023-05-30T08:45:27Z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Nuaxnuy@DESKTOP-GLORKB7</vt:lpwstr>
  </property>
  <property fmtid="{D5CDD505-2E9C-101B-9397-08002B2CF9AE}" pid="5" name="MSIP_Label_f42aa342-8706-4288-bd11-ebb85995028c_SetDate">
    <vt:lpwstr>2019-04-13T03:58:53.6491388Z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c05047d6-f4fe-4ae6-bf13-36524e97fd02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ICV">
    <vt:lpwstr>69CC7CC606F3442E8973241F8DBF3C03_12</vt:lpwstr>
  </property>
  <property fmtid="{D5CDD505-2E9C-101B-9397-08002B2CF9AE}" pid="12" name="KSOProductBuildVer">
    <vt:lpwstr>2052-11.1.0.14309</vt:lpwstr>
  </property>
</Properties>
</file>